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19"/>
  </p:notesMasterIdLst>
  <p:handoutMasterIdLst>
    <p:handoutMasterId r:id="rId20"/>
  </p:handoutMasterIdLst>
  <p:sldIdLst>
    <p:sldId id="285" r:id="rId6"/>
    <p:sldId id="259" r:id="rId7"/>
    <p:sldId id="295" r:id="rId8"/>
    <p:sldId id="297" r:id="rId9"/>
    <p:sldId id="263" r:id="rId10"/>
    <p:sldId id="290" r:id="rId11"/>
    <p:sldId id="291" r:id="rId12"/>
    <p:sldId id="260" r:id="rId13"/>
    <p:sldId id="277" r:id="rId14"/>
    <p:sldId id="293" r:id="rId15"/>
    <p:sldId id="298" r:id="rId16"/>
    <p:sldId id="299" r:id="rId17"/>
    <p:sldId id="278" r:id="rId18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6E7"/>
    <a:srgbClr val="8D6347"/>
    <a:srgbClr val="9D0000"/>
    <a:srgbClr val="855939"/>
    <a:srgbClr val="60370F"/>
    <a:srgbClr val="8D6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610F2-31CB-45F3-AE50-38A627A8F227}" v="82" dt="2022-03-01T13:52:09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330" autoAdjust="0"/>
  </p:normalViewPr>
  <p:slideViewPr>
    <p:cSldViewPr snapToGrid="0">
      <p:cViewPr varScale="1">
        <p:scale>
          <a:sx n="98" d="100"/>
          <a:sy n="98" d="100"/>
        </p:scale>
        <p:origin x="9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4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zvári László" userId="51a2f748aa648a43" providerId="LiveId" clId="{379610F2-31CB-45F3-AE50-38A627A8F227}"/>
    <pc:docChg chg="undo redo custSel addSld delSld modSld sldOrd addMainMaster delMainMaster modMainMaster">
      <pc:chgData name="Vízvári László" userId="51a2f748aa648a43" providerId="LiveId" clId="{379610F2-31CB-45F3-AE50-38A627A8F227}" dt="2022-03-01T13:52:10.440" v="1787" actId="2"/>
      <pc:docMkLst>
        <pc:docMk/>
      </pc:docMkLst>
      <pc:sldChg chg="modSp del mod">
        <pc:chgData name="Vízvári László" userId="51a2f748aa648a43" providerId="LiveId" clId="{379610F2-31CB-45F3-AE50-38A627A8F227}" dt="2022-03-01T12:19:01.210" v="436" actId="2696"/>
        <pc:sldMkLst>
          <pc:docMk/>
          <pc:sldMk cId="2398228817" sldId="257"/>
        </pc:sldMkLst>
        <pc:cxnChg chg="mod">
          <ac:chgData name="Vízvári László" userId="51a2f748aa648a43" providerId="LiveId" clId="{379610F2-31CB-45F3-AE50-38A627A8F227}" dt="2022-03-01T12:18:53.717" v="435" actId="1076"/>
          <ac:cxnSpMkLst>
            <pc:docMk/>
            <pc:sldMk cId="2398228817" sldId="257"/>
            <ac:cxnSpMk id="9" creationId="{02EC8B45-8C92-4E94-B260-CB5C2699DD8A}"/>
          </ac:cxnSpMkLst>
        </pc:cxnChg>
      </pc:sldChg>
      <pc:sldChg chg="addSp modSp mod ord modTransition modAnim modNotesTx">
        <pc:chgData name="Vízvári László" userId="51a2f748aa648a43" providerId="LiveId" clId="{379610F2-31CB-45F3-AE50-38A627A8F227}" dt="2022-03-01T13:51:35.199" v="1775" actId="2"/>
        <pc:sldMkLst>
          <pc:docMk/>
          <pc:sldMk cId="1984231009" sldId="259"/>
        </pc:sldMkLst>
        <pc:spChg chg="mod">
          <ac:chgData name="Vízvári László" userId="51a2f748aa648a43" providerId="LiveId" clId="{379610F2-31CB-45F3-AE50-38A627A8F227}" dt="2022-03-01T11:25:07.827" v="302" actId="1076"/>
          <ac:spMkLst>
            <pc:docMk/>
            <pc:sldMk cId="1984231009" sldId="259"/>
            <ac:spMk id="2" creationId="{E7C0FF02-C55C-4A6B-AF02-6DB462D7D069}"/>
          </ac:spMkLst>
        </pc:spChg>
        <pc:spChg chg="mod">
          <ac:chgData name="Vízvári László" userId="51a2f748aa648a43" providerId="LiveId" clId="{379610F2-31CB-45F3-AE50-38A627A8F227}" dt="2022-03-01T13:51:35.199" v="1775" actId="2"/>
          <ac:spMkLst>
            <pc:docMk/>
            <pc:sldMk cId="1984231009" sldId="259"/>
            <ac:spMk id="3" creationId="{9A9DA2D1-994D-4AB7-87F1-A6FB5D623E01}"/>
          </ac:spMkLst>
        </pc:spChg>
        <pc:spChg chg="add mod">
          <ac:chgData name="Vízvári László" userId="51a2f748aa648a43" providerId="LiveId" clId="{379610F2-31CB-45F3-AE50-38A627A8F227}" dt="2022-03-01T11:22:28.322" v="209" actId="1076"/>
          <ac:spMkLst>
            <pc:docMk/>
            <pc:sldMk cId="1984231009" sldId="259"/>
            <ac:spMk id="7" creationId="{CE345E23-6C9F-4100-BF34-E58F1953BB06}"/>
          </ac:spMkLst>
        </pc:spChg>
        <pc:spChg chg="add mod">
          <ac:chgData name="Vízvári László" userId="51a2f748aa648a43" providerId="LiveId" clId="{379610F2-31CB-45F3-AE50-38A627A8F227}" dt="2022-03-01T13:39:06.608" v="1678" actId="20577"/>
          <ac:spMkLst>
            <pc:docMk/>
            <pc:sldMk cId="1984231009" sldId="259"/>
            <ac:spMk id="9" creationId="{8582FA3C-E82D-4DD4-976B-268EBADD9232}"/>
          </ac:spMkLst>
        </pc:spChg>
        <pc:picChg chg="add mod ord">
          <ac:chgData name="Vízvári László" userId="51a2f748aa648a43" providerId="LiveId" clId="{379610F2-31CB-45F3-AE50-38A627A8F227}" dt="2022-03-01T13:41:48.209" v="1695" actId="14100"/>
          <ac:picMkLst>
            <pc:docMk/>
            <pc:sldMk cId="1984231009" sldId="259"/>
            <ac:picMk id="8" creationId="{B9919878-7131-4E50-83F3-FFED7B2C3E5F}"/>
          </ac:picMkLst>
        </pc:picChg>
        <pc:picChg chg="add mod">
          <ac:chgData name="Vízvári László" userId="51a2f748aa648a43" providerId="LiveId" clId="{379610F2-31CB-45F3-AE50-38A627A8F227}" dt="2022-03-01T12:51:46.595" v="940" actId="1076"/>
          <ac:picMkLst>
            <pc:docMk/>
            <pc:sldMk cId="1984231009" sldId="259"/>
            <ac:picMk id="11" creationId="{AD4708CA-F882-47F0-8A5C-5E673E952FC0}"/>
          </ac:picMkLst>
        </pc:picChg>
      </pc:sldChg>
      <pc:sldChg chg="modSp mod modTransition modNotesTx">
        <pc:chgData name="Vízvári László" userId="51a2f748aa648a43" providerId="LiveId" clId="{379610F2-31CB-45F3-AE50-38A627A8F227}" dt="2022-03-01T13:52:10.440" v="1787" actId="2"/>
        <pc:sldMkLst>
          <pc:docMk/>
          <pc:sldMk cId="2704337572" sldId="260"/>
        </pc:sldMkLst>
        <pc:spChg chg="mod">
          <ac:chgData name="Vízvári László" userId="51a2f748aa648a43" providerId="LiveId" clId="{379610F2-31CB-45F3-AE50-38A627A8F227}" dt="2022-03-01T13:22:35.696" v="1397" actId="255"/>
          <ac:spMkLst>
            <pc:docMk/>
            <pc:sldMk cId="2704337572" sldId="260"/>
            <ac:spMk id="2" creationId="{CDD8F39A-E118-43F8-815F-43859C4AC7C8}"/>
          </ac:spMkLst>
        </pc:spChg>
        <pc:spChg chg="mod">
          <ac:chgData name="Vízvári László" userId="51a2f748aa648a43" providerId="LiveId" clId="{379610F2-31CB-45F3-AE50-38A627A8F227}" dt="2022-03-01T13:52:10.440" v="1787" actId="2"/>
          <ac:spMkLst>
            <pc:docMk/>
            <pc:sldMk cId="2704337572" sldId="260"/>
            <ac:spMk id="5" creationId="{00CF1DCA-E4B9-4FEB-8B5A-00A83758B771}"/>
          </ac:spMkLst>
        </pc:spChg>
      </pc:sldChg>
      <pc:sldChg chg="del">
        <pc:chgData name="Vízvári László" userId="51a2f748aa648a43" providerId="LiveId" clId="{379610F2-31CB-45F3-AE50-38A627A8F227}" dt="2022-03-01T12:05:59.506" v="372" actId="2696"/>
        <pc:sldMkLst>
          <pc:docMk/>
          <pc:sldMk cId="3161911150" sldId="261"/>
        </pc:sldMkLst>
      </pc:sldChg>
      <pc:sldChg chg="addSp modSp mod modTransition modAnim modNotesTx">
        <pc:chgData name="Vízvári László" userId="51a2f748aa648a43" providerId="LiveId" clId="{379610F2-31CB-45F3-AE50-38A627A8F227}" dt="2022-03-01T13:51:59.852" v="1785" actId="2"/>
        <pc:sldMkLst>
          <pc:docMk/>
          <pc:sldMk cId="1785038125" sldId="263"/>
        </pc:sldMkLst>
        <pc:spChg chg="mod">
          <ac:chgData name="Vízvári László" userId="51a2f748aa648a43" providerId="LiveId" clId="{379610F2-31CB-45F3-AE50-38A627A8F227}" dt="2022-03-01T12:54:04.046" v="984" actId="20577"/>
          <ac:spMkLst>
            <pc:docMk/>
            <pc:sldMk cId="1785038125" sldId="263"/>
            <ac:spMk id="2" creationId="{041C353B-B4F8-4BE2-AAFA-68505EFD94A2}"/>
          </ac:spMkLst>
        </pc:spChg>
        <pc:graphicFrameChg chg="mod">
          <ac:chgData name="Vízvári László" userId="51a2f748aa648a43" providerId="LiveId" clId="{379610F2-31CB-45F3-AE50-38A627A8F227}" dt="2022-03-01T12:54:06.198" v="985" actId="1076"/>
          <ac:graphicFrameMkLst>
            <pc:docMk/>
            <pc:sldMk cId="1785038125" sldId="263"/>
            <ac:graphicFrameMk id="13" creationId="{3EAB7F31-61BC-4109-AEBC-94915F05B1C2}"/>
          </ac:graphicFrameMkLst>
        </pc:graphicFrameChg>
        <pc:cxnChg chg="add">
          <ac:chgData name="Vízvári László" userId="51a2f748aa648a43" providerId="LiveId" clId="{379610F2-31CB-45F3-AE50-38A627A8F227}" dt="2022-03-01T13:50:06.794" v="1756" actId="11529"/>
          <ac:cxnSpMkLst>
            <pc:docMk/>
            <pc:sldMk cId="1785038125" sldId="263"/>
            <ac:cxnSpMk id="5" creationId="{D80932D5-F877-442A-9A1B-4671D33D6623}"/>
          </ac:cxnSpMkLst>
        </pc:cxnChg>
      </pc:sldChg>
      <pc:sldChg chg="addSp modSp mod modTransition modNotesTx">
        <pc:chgData name="Vízvári László" userId="51a2f748aa648a43" providerId="LiveId" clId="{379610F2-31CB-45F3-AE50-38A627A8F227}" dt="2022-03-01T13:41:28.743" v="1694"/>
        <pc:sldMkLst>
          <pc:docMk/>
          <pc:sldMk cId="1117104768" sldId="277"/>
        </pc:sldMkLst>
        <pc:spChg chg="mod">
          <ac:chgData name="Vízvári László" userId="51a2f748aa648a43" providerId="LiveId" clId="{379610F2-31CB-45F3-AE50-38A627A8F227}" dt="2022-03-01T13:40:25.061" v="1692" actId="20577"/>
          <ac:spMkLst>
            <pc:docMk/>
            <pc:sldMk cId="1117104768" sldId="277"/>
            <ac:spMk id="2" creationId="{C5EC464C-DCD9-4842-AC70-1334BEF5749C}"/>
          </ac:spMkLst>
        </pc:spChg>
        <pc:spChg chg="mod">
          <ac:chgData name="Vízvári László" userId="51a2f748aa648a43" providerId="LiveId" clId="{379610F2-31CB-45F3-AE50-38A627A8F227}" dt="2022-03-01T13:36:43.056" v="1665" actId="27636"/>
          <ac:spMkLst>
            <pc:docMk/>
            <pc:sldMk cId="1117104768" sldId="277"/>
            <ac:spMk id="3" creationId="{FD7FE9D3-D856-47C4-86AC-8C47A5515F98}"/>
          </ac:spMkLst>
        </pc:spChg>
        <pc:spChg chg="add mod">
          <ac:chgData name="Vízvári László" userId="51a2f748aa648a43" providerId="LiveId" clId="{379610F2-31CB-45F3-AE50-38A627A8F227}" dt="2022-03-01T13:21:09.497" v="1391"/>
          <ac:spMkLst>
            <pc:docMk/>
            <pc:sldMk cId="1117104768" sldId="277"/>
            <ac:spMk id="8" creationId="{938E1EC8-B853-4619-A43B-012EDE6DBBEE}"/>
          </ac:spMkLst>
        </pc:spChg>
        <pc:picChg chg="add mod">
          <ac:chgData name="Vízvári László" userId="51a2f748aa648a43" providerId="LiveId" clId="{379610F2-31CB-45F3-AE50-38A627A8F227}" dt="2022-03-01T13:10:36.123" v="1220" actId="14100"/>
          <ac:picMkLst>
            <pc:docMk/>
            <pc:sldMk cId="1117104768" sldId="277"/>
            <ac:picMk id="7" creationId="{F6B6ED89-8DA1-4DD2-9533-DBE6AA54FC17}"/>
          </ac:picMkLst>
        </pc:picChg>
      </pc:sldChg>
      <pc:sldChg chg="modTransition">
        <pc:chgData name="Vízvári László" userId="51a2f748aa648a43" providerId="LiveId" clId="{379610F2-31CB-45F3-AE50-38A627A8F227}" dt="2022-03-01T13:41:28.743" v="1694"/>
        <pc:sldMkLst>
          <pc:docMk/>
          <pc:sldMk cId="3456809286" sldId="278"/>
        </pc:sldMkLst>
      </pc:sldChg>
      <pc:sldChg chg="modSp mod modTransition modNotesTx">
        <pc:chgData name="Vízvári László" userId="51a2f748aa648a43" providerId="LiveId" clId="{379610F2-31CB-45F3-AE50-38A627A8F227}" dt="2022-03-01T13:41:28.743" v="1694"/>
        <pc:sldMkLst>
          <pc:docMk/>
          <pc:sldMk cId="2457492707" sldId="285"/>
        </pc:sldMkLst>
        <pc:spChg chg="mod">
          <ac:chgData name="Vízvári László" userId="51a2f748aa648a43" providerId="LiveId" clId="{379610F2-31CB-45F3-AE50-38A627A8F227}" dt="2022-03-01T11:10:46.615" v="124" actId="5793"/>
          <ac:spMkLst>
            <pc:docMk/>
            <pc:sldMk cId="2457492707" sldId="285"/>
            <ac:spMk id="2" creationId="{BC771BA1-104B-437A-BD2C-C1120088E0BC}"/>
          </ac:spMkLst>
        </pc:spChg>
        <pc:spChg chg="mod">
          <ac:chgData name="Vízvári László" userId="51a2f748aa648a43" providerId="LiveId" clId="{379610F2-31CB-45F3-AE50-38A627A8F227}" dt="2022-03-01T11:06:02.995" v="5" actId="20577"/>
          <ac:spMkLst>
            <pc:docMk/>
            <pc:sldMk cId="2457492707" sldId="285"/>
            <ac:spMk id="4" creationId="{DA095F11-659F-4A18-90F5-5D065A870DC9}"/>
          </ac:spMkLst>
        </pc:spChg>
      </pc:sldChg>
      <pc:sldChg chg="addSp delSp modSp mod modTransition modAnim modNotesTx">
        <pc:chgData name="Vízvári László" userId="51a2f748aa648a43" providerId="LiveId" clId="{379610F2-31CB-45F3-AE50-38A627A8F227}" dt="2022-03-01T13:52:09.224" v="1786" actId="2"/>
        <pc:sldMkLst>
          <pc:docMk/>
          <pc:sldMk cId="3747701754" sldId="290"/>
        </pc:sldMkLst>
        <pc:spChg chg="mod">
          <ac:chgData name="Vízvári László" userId="51a2f748aa648a43" providerId="LiveId" clId="{379610F2-31CB-45F3-AE50-38A627A8F227}" dt="2022-03-01T13:52:09.224" v="1786" actId="2"/>
          <ac:spMkLst>
            <pc:docMk/>
            <pc:sldMk cId="3747701754" sldId="290"/>
            <ac:spMk id="2" creationId="{A72FC0C4-7B6C-4E9A-8274-2FC40023F4D6}"/>
          </ac:spMkLst>
        </pc:spChg>
        <pc:spChg chg="mod">
          <ac:chgData name="Vízvári László" userId="51a2f748aa648a43" providerId="LiveId" clId="{379610F2-31CB-45F3-AE50-38A627A8F227}" dt="2022-03-01T13:37:55.711" v="1676" actId="6549"/>
          <ac:spMkLst>
            <pc:docMk/>
            <pc:sldMk cId="3747701754" sldId="290"/>
            <ac:spMk id="3" creationId="{C05A4E51-65D1-4F1C-B66B-51A1E5DC03B9}"/>
          </ac:spMkLst>
        </pc:spChg>
        <pc:spChg chg="add mod">
          <ac:chgData name="Vízvári László" userId="51a2f748aa648a43" providerId="LiveId" clId="{379610F2-31CB-45F3-AE50-38A627A8F227}" dt="2022-03-01T13:00:42.288" v="1110" actId="255"/>
          <ac:spMkLst>
            <pc:docMk/>
            <pc:sldMk cId="3747701754" sldId="290"/>
            <ac:spMk id="4" creationId="{40E1F4F9-CF24-4D96-9ABE-A1EF1657BA0D}"/>
          </ac:spMkLst>
        </pc:spChg>
        <pc:spChg chg="del">
          <ac:chgData name="Vízvári László" userId="51a2f748aa648a43" providerId="LiveId" clId="{379610F2-31CB-45F3-AE50-38A627A8F227}" dt="2022-03-01T12:58:59.650" v="1091" actId="478"/>
          <ac:spMkLst>
            <pc:docMk/>
            <pc:sldMk cId="3747701754" sldId="290"/>
            <ac:spMk id="5" creationId="{F09C25A8-B8DD-4EB6-91B0-C2BB5DA7F8D1}"/>
          </ac:spMkLst>
        </pc:spChg>
        <pc:spChg chg="del">
          <ac:chgData name="Vízvári László" userId="51a2f748aa648a43" providerId="LiveId" clId="{379610F2-31CB-45F3-AE50-38A627A8F227}" dt="2022-03-01T12:54:26.274" v="986" actId="478"/>
          <ac:spMkLst>
            <pc:docMk/>
            <pc:sldMk cId="3747701754" sldId="290"/>
            <ac:spMk id="10" creationId="{1CE703CA-CCBA-46A7-9B36-34AD942609C5}"/>
          </ac:spMkLst>
        </pc:spChg>
      </pc:sldChg>
      <pc:sldChg chg="addSp delSp modSp mod ord modTransition delAnim modNotesTx">
        <pc:chgData name="Vízvári László" userId="51a2f748aa648a43" providerId="LiveId" clId="{379610F2-31CB-45F3-AE50-38A627A8F227}" dt="2022-03-01T13:41:28.743" v="1694"/>
        <pc:sldMkLst>
          <pc:docMk/>
          <pc:sldMk cId="444019653" sldId="291"/>
        </pc:sldMkLst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" creationId="{882F3630-47FD-4F7C-919E-4F6636B0BE2D}"/>
          </ac:spMkLst>
        </pc:spChg>
        <pc:spChg chg="add del mod">
          <ac:chgData name="Vízvári László" userId="51a2f748aa648a43" providerId="LiveId" clId="{379610F2-31CB-45F3-AE50-38A627A8F227}" dt="2022-03-01T13:01:08.264" v="1113" actId="478"/>
          <ac:spMkLst>
            <pc:docMk/>
            <pc:sldMk cId="444019653" sldId="291"/>
            <ac:spMk id="4" creationId="{1178E0FC-7821-4147-B9C4-5DA20985CA3F}"/>
          </ac:spMkLst>
        </pc:spChg>
        <pc:spChg chg="del">
          <ac:chgData name="Vízvári László" userId="51a2f748aa648a43" providerId="LiveId" clId="{379610F2-31CB-45F3-AE50-38A627A8F227}" dt="2022-03-01T13:01:04.276" v="1112" actId="478"/>
          <ac:spMkLst>
            <pc:docMk/>
            <pc:sldMk cId="444019653" sldId="291"/>
            <ac:spMk id="9" creationId="{8D52147D-AF58-4112-B0E9-55B60827B252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0" creationId="{8D4C8683-C78A-405E-84C9-6A28997C198C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1" creationId="{9BA9DB41-CD90-4A2F-ABBD-7519A1E63440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2" creationId="{30F3FB97-A4C1-4159-BF1F-F02182E29B7E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3" creationId="{074368F9-29CB-4867-BE36-83919802A12F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4" creationId="{64DD7195-60CA-476D-A448-00FF8622D1E0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5" creationId="{B6AA185B-3188-42FC-918C-2809DBE9020F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6" creationId="{55747CB0-A6AD-4152-BB96-1ABD7840155E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7" creationId="{FAA7FA85-689E-47B2-87C4-7639BF6D8401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8" creationId="{CC9289DC-8679-4B44-9A7C-C61E7A5E0FF4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19" creationId="{70E23466-9A4C-4782-8192-B1B893387E06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0" creationId="{E62F2C89-4FC6-466F-9DCF-FF71EB64A176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1" creationId="{9495BBAF-7E6D-4C2C-9E77-20C59190BF2B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2" creationId="{236AB96B-0486-4B8A-9965-AB6A65932836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3" creationId="{77C60024-C648-477C-825D-78B27194CAB1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4" creationId="{C4E13662-F852-401D-A98D-BC16291549DE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5" creationId="{502717F0-7BF2-4EEB-AB58-8D315F2E4E0A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6" creationId="{A77643CC-4EC8-4581-8CA4-552A974AA9B3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7" creationId="{F924B2BC-1E6C-4EC7-AE68-40811CC2FEF2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8" creationId="{1F99BAAC-940C-4DBF-90ED-FC33E9695561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29" creationId="{FA97F2C0-58CD-4243-ABD5-15666C7B991F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0" creationId="{6977F193-1EBC-484A-9F4A-007D2037A688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1" creationId="{3A983802-B98F-476A-8E5F-6AABCAD4F35A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2" creationId="{CB14717A-192C-48B5-9046-4AFFD8C2691E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3" creationId="{92BE95D6-B6A7-4C17-A8A6-BD2C2BA81FDA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4" creationId="{E4C7D1D3-C303-4994-8E75-D7BDE0C76BC7}"/>
          </ac:spMkLst>
        </pc:spChg>
        <pc:spChg chg="del">
          <ac:chgData name="Vízvári László" userId="51a2f748aa648a43" providerId="LiveId" clId="{379610F2-31CB-45F3-AE50-38A627A8F227}" dt="2022-03-01T13:00:59.024" v="1111" actId="478"/>
          <ac:spMkLst>
            <pc:docMk/>
            <pc:sldMk cId="444019653" sldId="291"/>
            <ac:spMk id="35" creationId="{BE5397DF-BB6B-4498-B312-0D3C5775DF06}"/>
          </ac:spMkLst>
        </pc:spChg>
        <pc:spChg chg="add mod">
          <ac:chgData name="Vízvári László" userId="51a2f748aa648a43" providerId="LiveId" clId="{379610F2-31CB-45F3-AE50-38A627A8F227}" dt="2022-03-01T13:21:16.731" v="1392"/>
          <ac:spMkLst>
            <pc:docMk/>
            <pc:sldMk cId="444019653" sldId="291"/>
            <ac:spMk id="37" creationId="{6938FAB0-116C-4404-A2C2-49C7CCEF290B}"/>
          </ac:spMkLst>
        </pc:spChg>
        <pc:graphicFrameChg chg="add mod">
          <ac:chgData name="Vízvári László" userId="51a2f748aa648a43" providerId="LiveId" clId="{379610F2-31CB-45F3-AE50-38A627A8F227}" dt="2022-03-01T13:22:21.547" v="1396" actId="207"/>
          <ac:graphicFrameMkLst>
            <pc:docMk/>
            <pc:sldMk cId="444019653" sldId="291"/>
            <ac:graphicFrameMk id="36" creationId="{D625B863-5E10-4447-A83E-13AE5B6A92A1}"/>
          </ac:graphicFrameMkLst>
        </pc:graphicFrameChg>
      </pc:sldChg>
      <pc:sldChg chg="del">
        <pc:chgData name="Vízvári László" userId="51a2f748aa648a43" providerId="LiveId" clId="{379610F2-31CB-45F3-AE50-38A627A8F227}" dt="2022-03-01T13:05:28.074" v="1136" actId="2696"/>
        <pc:sldMkLst>
          <pc:docMk/>
          <pc:sldMk cId="1837453724" sldId="292"/>
        </pc:sldMkLst>
      </pc:sldChg>
      <pc:sldChg chg="modSp mod ord modTransition modNotesTx">
        <pc:chgData name="Vízvári László" userId="51a2f748aa648a43" providerId="LiveId" clId="{379610F2-31CB-45F3-AE50-38A627A8F227}" dt="2022-03-01T13:41:28.743" v="1694"/>
        <pc:sldMkLst>
          <pc:docMk/>
          <pc:sldMk cId="4178484686" sldId="293"/>
        </pc:sldMkLst>
        <pc:spChg chg="mod">
          <ac:chgData name="Vízvári László" userId="51a2f748aa648a43" providerId="LiveId" clId="{379610F2-31CB-45F3-AE50-38A627A8F227}" dt="2022-03-01T13:22:56.761" v="1399" actId="255"/>
          <ac:spMkLst>
            <pc:docMk/>
            <pc:sldMk cId="4178484686" sldId="293"/>
            <ac:spMk id="9" creationId="{4F5E54DB-4A5D-4E16-94E3-71F1EF9F6D1C}"/>
          </ac:spMkLst>
        </pc:spChg>
        <pc:spChg chg="mod">
          <ac:chgData name="Vízvári László" userId="51a2f748aa648a43" providerId="LiveId" clId="{379610F2-31CB-45F3-AE50-38A627A8F227}" dt="2022-03-01T13:37:07.015" v="1671" actId="403"/>
          <ac:spMkLst>
            <pc:docMk/>
            <pc:sldMk cId="4178484686" sldId="293"/>
            <ac:spMk id="10" creationId="{62ED76EF-0753-401F-96B1-016D4B10E04D}"/>
          </ac:spMkLst>
        </pc:spChg>
      </pc:sldChg>
      <pc:sldChg chg="modSp del modNotesTx">
        <pc:chgData name="Vízvári László" userId="51a2f748aa648a43" providerId="LiveId" clId="{379610F2-31CB-45F3-AE50-38A627A8F227}" dt="2022-03-01T13:13:48.030" v="1264" actId="2696"/>
        <pc:sldMkLst>
          <pc:docMk/>
          <pc:sldMk cId="462461260" sldId="294"/>
        </pc:sldMkLst>
        <pc:picChg chg="mod">
          <ac:chgData name="Vízvári László" userId="51a2f748aa648a43" providerId="LiveId" clId="{379610F2-31CB-45F3-AE50-38A627A8F227}" dt="2022-03-01T13:12:42.137" v="1260" actId="1076"/>
          <ac:picMkLst>
            <pc:docMk/>
            <pc:sldMk cId="462461260" sldId="294"/>
            <ac:picMk id="11" creationId="{7AD5B906-88C9-4DD5-995B-441C98E1091F}"/>
          </ac:picMkLst>
        </pc:picChg>
      </pc:sldChg>
      <pc:sldChg chg="addSp delSp modSp new mod ord modTransition modClrScheme chgLayout">
        <pc:chgData name="Vízvári László" userId="51a2f748aa648a43" providerId="LiveId" clId="{379610F2-31CB-45F3-AE50-38A627A8F227}" dt="2022-03-01T13:51:35.485" v="1777" actId="2"/>
        <pc:sldMkLst>
          <pc:docMk/>
          <pc:sldMk cId="2779598440" sldId="295"/>
        </pc:sldMkLst>
        <pc:spChg chg="mod ord">
          <ac:chgData name="Vízvári László" userId="51a2f748aa648a43" providerId="LiveId" clId="{379610F2-31CB-45F3-AE50-38A627A8F227}" dt="2022-03-01T12:39:59.288" v="695" actId="700"/>
          <ac:spMkLst>
            <pc:docMk/>
            <pc:sldMk cId="2779598440" sldId="295"/>
            <ac:spMk id="2" creationId="{13450FC1-FE98-456F-A212-FFCE33243CCC}"/>
          </ac:spMkLst>
        </pc:spChg>
        <pc:spChg chg="del">
          <ac:chgData name="Vízvári László" userId="51a2f748aa648a43" providerId="LiveId" clId="{379610F2-31CB-45F3-AE50-38A627A8F227}" dt="2022-03-01T12:18:41.465" v="434" actId="700"/>
          <ac:spMkLst>
            <pc:docMk/>
            <pc:sldMk cId="2779598440" sldId="295"/>
            <ac:spMk id="3" creationId="{30331757-AB7B-42FE-B8D3-DD19D034D946}"/>
          </ac:spMkLst>
        </pc:spChg>
        <pc:spChg chg="del mod ord">
          <ac:chgData name="Vízvári László" userId="51a2f748aa648a43" providerId="LiveId" clId="{379610F2-31CB-45F3-AE50-38A627A8F227}" dt="2022-03-01T12:18:41.465" v="434" actId="700"/>
          <ac:spMkLst>
            <pc:docMk/>
            <pc:sldMk cId="2779598440" sldId="295"/>
            <ac:spMk id="4" creationId="{BDEB40CD-1B3F-4583-AE29-FC927D166DA0}"/>
          </ac:spMkLst>
        </pc:spChg>
        <pc:spChg chg="add mod ord">
          <ac:chgData name="Vízvári László" userId="51a2f748aa648a43" providerId="LiveId" clId="{379610F2-31CB-45F3-AE50-38A627A8F227}" dt="2022-03-01T12:47:34.117" v="879" actId="5793"/>
          <ac:spMkLst>
            <pc:docMk/>
            <pc:sldMk cId="2779598440" sldId="295"/>
            <ac:spMk id="5" creationId="{94B3F152-E894-46E7-9D01-B75663215D53}"/>
          </ac:spMkLst>
        </pc:spChg>
        <pc:spChg chg="add mod ord">
          <ac:chgData name="Vízvári László" userId="51a2f748aa648a43" providerId="LiveId" clId="{379610F2-31CB-45F3-AE50-38A627A8F227}" dt="2022-03-01T13:51:35.300" v="1776" actId="2"/>
          <ac:spMkLst>
            <pc:docMk/>
            <pc:sldMk cId="2779598440" sldId="295"/>
            <ac:spMk id="6" creationId="{F7E0806F-8E59-4D40-812A-6C31F803B73C}"/>
          </ac:spMkLst>
        </pc:spChg>
        <pc:spChg chg="add del mod ord">
          <ac:chgData name="Vízvári László" userId="51a2f748aa648a43" providerId="LiveId" clId="{379610F2-31CB-45F3-AE50-38A627A8F227}" dt="2022-03-01T12:45:53.425" v="856" actId="478"/>
          <ac:spMkLst>
            <pc:docMk/>
            <pc:sldMk cId="2779598440" sldId="295"/>
            <ac:spMk id="7" creationId="{D8A9B11F-D002-4769-BE69-160B48511469}"/>
          </ac:spMkLst>
        </pc:spChg>
        <pc:spChg chg="add del mod">
          <ac:chgData name="Vízvári László" userId="51a2f748aa648a43" providerId="LiveId" clId="{379610F2-31CB-45F3-AE50-38A627A8F227}" dt="2022-03-01T12:52:37.096" v="948" actId="478"/>
          <ac:spMkLst>
            <pc:docMk/>
            <pc:sldMk cId="2779598440" sldId="295"/>
            <ac:spMk id="8" creationId="{ED486CD3-7E5C-430D-862A-192D44FC73FE}"/>
          </ac:spMkLst>
        </pc:spChg>
        <pc:spChg chg="add mod">
          <ac:chgData name="Vízvári László" userId="51a2f748aa648a43" providerId="LiveId" clId="{379610F2-31CB-45F3-AE50-38A627A8F227}" dt="2022-03-01T13:51:35.485" v="1777" actId="2"/>
          <ac:spMkLst>
            <pc:docMk/>
            <pc:sldMk cId="2779598440" sldId="295"/>
            <ac:spMk id="9" creationId="{8494BDAA-BA6F-4F55-A791-69210CFF5569}"/>
          </ac:spMkLst>
        </pc:spChg>
        <pc:spChg chg="add mod">
          <ac:chgData name="Vízvári László" userId="51a2f748aa648a43" providerId="LiveId" clId="{379610F2-31CB-45F3-AE50-38A627A8F227}" dt="2022-03-01T13:21:29.607" v="1393"/>
          <ac:spMkLst>
            <pc:docMk/>
            <pc:sldMk cId="2779598440" sldId="295"/>
            <ac:spMk id="10" creationId="{DFF73A56-CBDA-469F-887C-388B5A15FF5C}"/>
          </ac:spMkLst>
        </pc:spChg>
        <pc:cxnChg chg="add">
          <ac:chgData name="Vízvári László" userId="51a2f748aa648a43" providerId="LiveId" clId="{379610F2-31CB-45F3-AE50-38A627A8F227}" dt="2022-03-01T13:49:47.690" v="1755" actId="11529"/>
          <ac:cxnSpMkLst>
            <pc:docMk/>
            <pc:sldMk cId="2779598440" sldId="295"/>
            <ac:cxnSpMk id="12" creationId="{934898BF-AC32-4373-A804-A493F2D895CC}"/>
          </ac:cxnSpMkLst>
        </pc:cxnChg>
      </pc:sldChg>
      <pc:sldChg chg="new del">
        <pc:chgData name="Vízvári László" userId="51a2f748aa648a43" providerId="LiveId" clId="{379610F2-31CB-45F3-AE50-38A627A8F227}" dt="2022-03-01T12:19:31.368" v="438" actId="2696"/>
        <pc:sldMkLst>
          <pc:docMk/>
          <pc:sldMk cId="3727492363" sldId="296"/>
        </pc:sldMkLst>
      </pc:sldChg>
      <pc:sldChg chg="addSp delSp modSp new mod modTransition modAnim">
        <pc:chgData name="Vízvári László" userId="51a2f748aa648a43" providerId="LiveId" clId="{379610F2-31CB-45F3-AE50-38A627A8F227}" dt="2022-03-01T13:51:47.208" v="1778" actId="313"/>
        <pc:sldMkLst>
          <pc:docMk/>
          <pc:sldMk cId="2564247864" sldId="297"/>
        </pc:sldMkLst>
        <pc:spChg chg="del mod">
          <ac:chgData name="Vízvári László" userId="51a2f748aa648a43" providerId="LiveId" clId="{379610F2-31CB-45F3-AE50-38A627A8F227}" dt="2022-03-01T12:21:07.303" v="441" actId="478"/>
          <ac:spMkLst>
            <pc:docMk/>
            <pc:sldMk cId="2564247864" sldId="297"/>
            <ac:spMk id="2" creationId="{F8D7A058-A302-4DBC-8DB6-CE2F8ECA799A}"/>
          </ac:spMkLst>
        </pc:spChg>
        <pc:spChg chg="add del mod">
          <ac:chgData name="Vízvári László" userId="51a2f748aa648a43" providerId="LiveId" clId="{379610F2-31CB-45F3-AE50-38A627A8F227}" dt="2022-03-01T12:15:17.839" v="418" actId="478"/>
          <ac:spMkLst>
            <pc:docMk/>
            <pc:sldMk cId="2564247864" sldId="297"/>
            <ac:spMk id="6" creationId="{06FAAD43-37D2-47E4-9A73-EF26BD56D3E3}"/>
          </ac:spMkLst>
        </pc:spChg>
        <pc:spChg chg="add del mod">
          <ac:chgData name="Vízvári László" userId="51a2f748aa648a43" providerId="LiveId" clId="{379610F2-31CB-45F3-AE50-38A627A8F227}" dt="2022-03-01T12:21:10.890" v="443" actId="478"/>
          <ac:spMkLst>
            <pc:docMk/>
            <pc:sldMk cId="2564247864" sldId="297"/>
            <ac:spMk id="8" creationId="{3BE7B1D4-1ECB-4B00-9593-849092F10F92}"/>
          </ac:spMkLst>
        </pc:spChg>
        <pc:spChg chg="add del mod ord">
          <ac:chgData name="Vízvári László" userId="51a2f748aa648a43" providerId="LiveId" clId="{379610F2-31CB-45F3-AE50-38A627A8F227}" dt="2022-03-01T12:26:47.579" v="527" actId="478"/>
          <ac:spMkLst>
            <pc:docMk/>
            <pc:sldMk cId="2564247864" sldId="297"/>
            <ac:spMk id="9" creationId="{CFF91834-821E-4E91-AEF5-861624E7E64C}"/>
          </ac:spMkLst>
        </pc:spChg>
        <pc:spChg chg="add del mod">
          <ac:chgData name="Vízvári László" userId="51a2f748aa648a43" providerId="LiveId" clId="{379610F2-31CB-45F3-AE50-38A627A8F227}" dt="2022-03-01T12:25:21.988" v="493" actId="478"/>
          <ac:spMkLst>
            <pc:docMk/>
            <pc:sldMk cId="2564247864" sldId="297"/>
            <ac:spMk id="12" creationId="{03905FD9-757A-4CAD-9436-FADE590725AA}"/>
          </ac:spMkLst>
        </pc:spChg>
        <pc:spChg chg="add mod">
          <ac:chgData name="Vízvári László" userId="51a2f748aa648a43" providerId="LiveId" clId="{379610F2-31CB-45F3-AE50-38A627A8F227}" dt="2022-03-01T12:38:55.052" v="673" actId="164"/>
          <ac:spMkLst>
            <pc:docMk/>
            <pc:sldMk cId="2564247864" sldId="297"/>
            <ac:spMk id="15" creationId="{B071CEB9-612D-44F1-AFF8-2376A6DFDB8B}"/>
          </ac:spMkLst>
        </pc:spChg>
        <pc:spChg chg="add mod">
          <ac:chgData name="Vízvári László" userId="51a2f748aa648a43" providerId="LiveId" clId="{379610F2-31CB-45F3-AE50-38A627A8F227}" dt="2022-03-01T12:38:55.052" v="673" actId="164"/>
          <ac:spMkLst>
            <pc:docMk/>
            <pc:sldMk cId="2564247864" sldId="297"/>
            <ac:spMk id="16" creationId="{5158BE92-29A9-4A78-A449-C986C65D5E22}"/>
          </ac:spMkLst>
        </pc:spChg>
        <pc:spChg chg="add mod">
          <ac:chgData name="Vízvári László" userId="51a2f748aa648a43" providerId="LiveId" clId="{379610F2-31CB-45F3-AE50-38A627A8F227}" dt="2022-03-01T13:51:47.208" v="1778" actId="313"/>
          <ac:spMkLst>
            <pc:docMk/>
            <pc:sldMk cId="2564247864" sldId="297"/>
            <ac:spMk id="17" creationId="{FA145D16-E6A8-4BDE-8D98-FA07C9383EC7}"/>
          </ac:spMkLst>
        </pc:spChg>
        <pc:spChg chg="add mod">
          <ac:chgData name="Vízvári László" userId="51a2f748aa648a43" providerId="LiveId" clId="{379610F2-31CB-45F3-AE50-38A627A8F227}" dt="2022-03-01T12:38:55.052" v="673" actId="164"/>
          <ac:spMkLst>
            <pc:docMk/>
            <pc:sldMk cId="2564247864" sldId="297"/>
            <ac:spMk id="18" creationId="{CAF9344F-D499-4C28-A953-CE0DB16128ED}"/>
          </ac:spMkLst>
        </pc:spChg>
        <pc:spChg chg="add del mod">
          <ac:chgData name="Vízvári László" userId="51a2f748aa648a43" providerId="LiveId" clId="{379610F2-31CB-45F3-AE50-38A627A8F227}" dt="2022-03-01T12:37:43.629" v="652" actId="478"/>
          <ac:spMkLst>
            <pc:docMk/>
            <pc:sldMk cId="2564247864" sldId="297"/>
            <ac:spMk id="19" creationId="{FF329DEA-1C24-40AC-BD35-CB0CA1FA2146}"/>
          </ac:spMkLst>
        </pc:spChg>
        <pc:spChg chg="add mod">
          <ac:chgData name="Vízvári László" userId="51a2f748aa648a43" providerId="LiveId" clId="{379610F2-31CB-45F3-AE50-38A627A8F227}" dt="2022-03-01T12:38:55.052" v="673" actId="164"/>
          <ac:spMkLst>
            <pc:docMk/>
            <pc:sldMk cId="2564247864" sldId="297"/>
            <ac:spMk id="20" creationId="{12D8D2C8-5900-4161-BA02-300B60173DA0}"/>
          </ac:spMkLst>
        </pc:spChg>
        <pc:grpChg chg="add mod">
          <ac:chgData name="Vízvári László" userId="51a2f748aa648a43" providerId="LiveId" clId="{379610F2-31CB-45F3-AE50-38A627A8F227}" dt="2022-03-01T12:38:55.052" v="673" actId="164"/>
          <ac:grpSpMkLst>
            <pc:docMk/>
            <pc:sldMk cId="2564247864" sldId="297"/>
            <ac:grpSpMk id="21" creationId="{E863ADD6-9813-4134-9E71-9490BD78107C}"/>
          </ac:grpSpMkLst>
        </pc:grpChg>
        <pc:picChg chg="add del mod">
          <ac:chgData name="Vízvári László" userId="51a2f748aa648a43" providerId="LiveId" clId="{379610F2-31CB-45F3-AE50-38A627A8F227}" dt="2022-03-01T12:38:55.052" v="673" actId="164"/>
          <ac:picMkLst>
            <pc:docMk/>
            <pc:sldMk cId="2564247864" sldId="297"/>
            <ac:picMk id="5" creationId="{EAB10611-E18F-41B6-BC80-FC5E8D544AA4}"/>
          </ac:picMkLst>
        </pc:picChg>
        <pc:picChg chg="add mod ord">
          <ac:chgData name="Vízvári László" userId="51a2f748aa648a43" providerId="LiveId" clId="{379610F2-31CB-45F3-AE50-38A627A8F227}" dt="2022-03-01T12:36:14.706" v="625" actId="167"/>
          <ac:picMkLst>
            <pc:docMk/>
            <pc:sldMk cId="2564247864" sldId="297"/>
            <ac:picMk id="11" creationId="{9F1626A0-6481-4949-9FD2-D3A1ED62BDDF}"/>
          </ac:picMkLst>
        </pc:picChg>
        <pc:picChg chg="add del mod">
          <ac:chgData name="Vízvári László" userId="51a2f748aa648a43" providerId="LiveId" clId="{379610F2-31CB-45F3-AE50-38A627A8F227}" dt="2022-03-01T12:25:19.490" v="492" actId="478"/>
          <ac:picMkLst>
            <pc:docMk/>
            <pc:sldMk cId="2564247864" sldId="297"/>
            <ac:picMk id="14" creationId="{B366C964-27B9-46B0-94BA-68DD9AA98C49}"/>
          </ac:picMkLst>
        </pc:picChg>
      </pc:sldChg>
      <pc:sldChg chg="addSp delSp modSp new mod modTransition modClrScheme chgLayout">
        <pc:chgData name="Vízvári László" userId="51a2f748aa648a43" providerId="LiveId" clId="{379610F2-31CB-45F3-AE50-38A627A8F227}" dt="2022-03-01T13:51:06.870" v="1763" actId="1076"/>
        <pc:sldMkLst>
          <pc:docMk/>
          <pc:sldMk cId="1401438284" sldId="298"/>
        </pc:sldMkLst>
        <pc:spChg chg="del mod ord">
          <ac:chgData name="Vízvári László" userId="51a2f748aa648a43" providerId="LiveId" clId="{379610F2-31CB-45F3-AE50-38A627A8F227}" dt="2022-03-01T13:14:32.843" v="1266" actId="700"/>
          <ac:spMkLst>
            <pc:docMk/>
            <pc:sldMk cId="1401438284" sldId="298"/>
            <ac:spMk id="2" creationId="{FE1A7E95-6E90-4F43-88AC-F7FCD0670846}"/>
          </ac:spMkLst>
        </pc:spChg>
        <pc:spChg chg="del mod ord">
          <ac:chgData name="Vízvári László" userId="51a2f748aa648a43" providerId="LiveId" clId="{379610F2-31CB-45F3-AE50-38A627A8F227}" dt="2022-03-01T13:14:32.843" v="1266" actId="700"/>
          <ac:spMkLst>
            <pc:docMk/>
            <pc:sldMk cId="1401438284" sldId="298"/>
            <ac:spMk id="3" creationId="{46D34141-8331-4551-A2AE-29DA6B163BD9}"/>
          </ac:spMkLst>
        </pc:spChg>
        <pc:spChg chg="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4" creationId="{CF86E5E2-2B0E-41D6-BB51-14428F40909E}"/>
          </ac:spMkLst>
        </pc:spChg>
        <pc:spChg chg="del mod ord">
          <ac:chgData name="Vízvári László" userId="51a2f748aa648a43" providerId="LiveId" clId="{379610F2-31CB-45F3-AE50-38A627A8F227}" dt="2022-03-01T13:14:32.843" v="1266" actId="700"/>
          <ac:spMkLst>
            <pc:docMk/>
            <pc:sldMk cId="1401438284" sldId="298"/>
            <ac:spMk id="5" creationId="{28A4B6A6-9135-485A-8A4B-C26F3B39FEA5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6" creationId="{D0159BE7-5F0F-4590-AE20-0BD19DE7D12C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7" creationId="{0AE7BBED-2F93-4AAF-BA93-B84240942CCE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8" creationId="{28123D78-905E-4601-B949-C8CF9E390671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9" creationId="{0EF559E0-C6C8-4915-969F-D8AAC5F5B4ED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10" creationId="{4FDEAAF3-0846-41A2-805F-CEC4F6551200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11" creationId="{825CF343-7B2E-4900-AC2E-B2BDFC1B3A59}"/>
          </ac:spMkLst>
        </pc:spChg>
        <pc:spChg chg="add del mod ord">
          <ac:chgData name="Vízvári László" userId="51a2f748aa648a43" providerId="LiveId" clId="{379610F2-31CB-45F3-AE50-38A627A8F227}" dt="2022-03-01T13:14:46.901" v="1267" actId="700"/>
          <ac:spMkLst>
            <pc:docMk/>
            <pc:sldMk cId="1401438284" sldId="298"/>
            <ac:spMk id="12" creationId="{F29C559D-700A-475A-B2AC-7391DD05263B}"/>
          </ac:spMkLst>
        </pc:spChg>
        <pc:spChg chg="add mod ord">
          <ac:chgData name="Vízvári László" userId="51a2f748aa648a43" providerId="LiveId" clId="{379610F2-31CB-45F3-AE50-38A627A8F227}" dt="2022-03-01T13:51:00.121" v="1762" actId="1076"/>
          <ac:spMkLst>
            <pc:docMk/>
            <pc:sldMk cId="1401438284" sldId="298"/>
            <ac:spMk id="13" creationId="{58D49A8B-B7D9-4045-995E-8D8521131458}"/>
          </ac:spMkLst>
        </pc:spChg>
        <pc:spChg chg="add mod ord">
          <ac:chgData name="Vízvári László" userId="51a2f748aa648a43" providerId="LiveId" clId="{379610F2-31CB-45F3-AE50-38A627A8F227}" dt="2022-03-01T13:20:26.367" v="1389" actId="1076"/>
          <ac:spMkLst>
            <pc:docMk/>
            <pc:sldMk cId="1401438284" sldId="298"/>
            <ac:spMk id="14" creationId="{CACF7BF4-AD07-4558-B492-0EBA8AD79079}"/>
          </ac:spMkLst>
        </pc:spChg>
        <pc:spChg chg="add del">
          <ac:chgData name="Vízvári László" userId="51a2f748aa648a43" providerId="LiveId" clId="{379610F2-31CB-45F3-AE50-38A627A8F227}" dt="2022-03-01T13:19:05.997" v="1377" actId="478"/>
          <ac:spMkLst>
            <pc:docMk/>
            <pc:sldMk cId="1401438284" sldId="298"/>
            <ac:spMk id="18" creationId="{90821BE2-8CB0-4725-B0DC-8243010EFAE6}"/>
          </ac:spMkLst>
        </pc:spChg>
        <pc:spChg chg="add mod">
          <ac:chgData name="Vízvári László" userId="51a2f748aa648a43" providerId="LiveId" clId="{379610F2-31CB-45F3-AE50-38A627A8F227}" dt="2022-03-01T13:23:14.871" v="1400" actId="207"/>
          <ac:spMkLst>
            <pc:docMk/>
            <pc:sldMk cId="1401438284" sldId="298"/>
            <ac:spMk id="20" creationId="{F6CE4AAE-76C8-4174-B4DD-C675B8C182DE}"/>
          </ac:spMkLst>
        </pc:spChg>
        <pc:picChg chg="add mod ord">
          <ac:chgData name="Vízvári László" userId="51a2f748aa648a43" providerId="LiveId" clId="{379610F2-31CB-45F3-AE50-38A627A8F227}" dt="2022-03-01T13:20:21.898" v="1388" actId="1076"/>
          <ac:picMkLst>
            <pc:docMk/>
            <pc:sldMk cId="1401438284" sldId="298"/>
            <ac:picMk id="16" creationId="{0D0F48F3-AD89-473E-9EE2-F29B41AFA6AD}"/>
          </ac:picMkLst>
        </pc:picChg>
        <pc:cxnChg chg="add mod">
          <ac:chgData name="Vízvári László" userId="51a2f748aa648a43" providerId="LiveId" clId="{379610F2-31CB-45F3-AE50-38A627A8F227}" dt="2022-03-01T13:51:06.870" v="1763" actId="1076"/>
          <ac:cxnSpMkLst>
            <pc:docMk/>
            <pc:sldMk cId="1401438284" sldId="298"/>
            <ac:cxnSpMk id="21" creationId="{A617156F-7FF5-4675-AEF1-7E905E4882E5}"/>
          </ac:cxnSpMkLst>
        </pc:cxnChg>
      </pc:sldChg>
      <pc:sldChg chg="addSp modSp new mod modTransition">
        <pc:chgData name="Vízvári László" userId="51a2f748aa648a43" providerId="LiveId" clId="{379610F2-31CB-45F3-AE50-38A627A8F227}" dt="2022-03-01T13:50:48.138" v="1760" actId="11529"/>
        <pc:sldMkLst>
          <pc:docMk/>
          <pc:sldMk cId="3547380877" sldId="299"/>
        </pc:sldMkLst>
        <pc:spChg chg="mod ord">
          <ac:chgData name="Vízvári László" userId="51a2f748aa648a43" providerId="LiveId" clId="{379610F2-31CB-45F3-AE50-38A627A8F227}" dt="2022-03-01T13:42:53.474" v="1709" actId="27636"/>
          <ac:spMkLst>
            <pc:docMk/>
            <pc:sldMk cId="3547380877" sldId="299"/>
            <ac:spMk id="2" creationId="{0CFFBA49-E83D-485B-979B-EB29E8303622}"/>
          </ac:spMkLst>
        </pc:spChg>
        <pc:spChg chg="add mod ord">
          <ac:chgData name="Vízvári László" userId="51a2f748aa648a43" providerId="LiveId" clId="{379610F2-31CB-45F3-AE50-38A627A8F227}" dt="2022-03-01T13:26:34.788" v="1463" actId="1076"/>
          <ac:spMkLst>
            <pc:docMk/>
            <pc:sldMk cId="3547380877" sldId="299"/>
            <ac:spMk id="4" creationId="{A04F9502-A024-423B-9F17-165BFC3646CD}"/>
          </ac:spMkLst>
        </pc:spChg>
        <pc:spChg chg="add mod">
          <ac:chgData name="Vízvári László" userId="51a2f748aa648a43" providerId="LiveId" clId="{379610F2-31CB-45F3-AE50-38A627A8F227}" dt="2022-03-01T13:37:25.085" v="1675" actId="207"/>
          <ac:spMkLst>
            <pc:docMk/>
            <pc:sldMk cId="3547380877" sldId="299"/>
            <ac:spMk id="8" creationId="{2E337142-128F-4CC9-8657-1807A724D3E9}"/>
          </ac:spMkLst>
        </pc:spChg>
        <pc:picChg chg="add mod">
          <ac:chgData name="Vízvári László" userId="51a2f748aa648a43" providerId="LiveId" clId="{379610F2-31CB-45F3-AE50-38A627A8F227}" dt="2022-03-01T13:26:14.950" v="1458" actId="1076"/>
          <ac:picMkLst>
            <pc:docMk/>
            <pc:sldMk cId="3547380877" sldId="299"/>
            <ac:picMk id="6" creationId="{2A8F83DD-F457-4C6D-83F1-2F97F9F1FA9D}"/>
          </ac:picMkLst>
        </pc:picChg>
        <pc:cxnChg chg="add">
          <ac:chgData name="Vízvári László" userId="51a2f748aa648a43" providerId="LiveId" clId="{379610F2-31CB-45F3-AE50-38A627A8F227}" dt="2022-03-01T13:50:48.138" v="1760" actId="11529"/>
          <ac:cxnSpMkLst>
            <pc:docMk/>
            <pc:sldMk cId="3547380877" sldId="299"/>
            <ac:cxnSpMk id="10" creationId="{E255001B-7ECB-4E95-B57E-9E3D1FCFE30E}"/>
          </ac:cxnSpMkLst>
        </pc:cxnChg>
      </pc:sldChg>
      <pc:sldMasterChg chg="modTransition modSldLayout">
        <pc:chgData name="Vízvári László" userId="51a2f748aa648a43" providerId="LiveId" clId="{379610F2-31CB-45F3-AE50-38A627A8F227}" dt="2022-03-01T13:51:34.928" v="1774" actId="2"/>
        <pc:sldMasterMkLst>
          <pc:docMk/>
          <pc:sldMasterMk cId="654073842" sldId="2147483648"/>
        </pc:sldMasterMkLst>
        <pc:sldLayoutChg chg="addSp delSp mod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2498924118" sldId="2147483649"/>
          </pc:sldLayoutMkLst>
          <pc:spChg chg="mod">
            <ac:chgData name="Vízvári László" userId="51a2f748aa648a43" providerId="LiveId" clId="{379610F2-31CB-45F3-AE50-38A627A8F227}" dt="2022-03-01T11:09:20.970" v="62" actId="6549"/>
            <ac:spMkLst>
              <pc:docMk/>
              <pc:sldMasterMk cId="654073842" sldId="2147483648"/>
              <pc:sldLayoutMk cId="2498924118" sldId="2147483649"/>
              <ac:spMk id="2" creationId="{6CCBC4D2-04A1-4388-B041-D25EA3246FEE}"/>
            </ac:spMkLst>
          </pc:spChg>
          <pc:spChg chg="mod">
            <ac:chgData name="Vízvári László" userId="51a2f748aa648a43" providerId="LiveId" clId="{379610F2-31CB-45F3-AE50-38A627A8F227}" dt="2022-03-01T11:09:48.821" v="66" actId="1076"/>
            <ac:spMkLst>
              <pc:docMk/>
              <pc:sldMasterMk cId="654073842" sldId="2147483648"/>
              <pc:sldLayoutMk cId="2498924118" sldId="2147483649"/>
              <ac:spMk id="7" creationId="{09350598-7231-484F-ABFF-7D42DB8424F0}"/>
            </ac:spMkLst>
          </pc:spChg>
          <pc:picChg chg="add mod ord">
            <ac:chgData name="Vízvári László" userId="51a2f748aa648a43" providerId="LiveId" clId="{379610F2-31CB-45F3-AE50-38A627A8F227}" dt="2022-03-01T11:09:42.272" v="65" actId="1076"/>
            <ac:picMkLst>
              <pc:docMk/>
              <pc:sldMasterMk cId="654073842" sldId="2147483648"/>
              <pc:sldLayoutMk cId="2498924118" sldId="2147483649"/>
              <ac:picMk id="8" creationId="{FCFA094D-2993-40A2-B2BB-8E76A3E54990}"/>
            </ac:picMkLst>
          </pc:picChg>
          <pc:picChg chg="del">
            <ac:chgData name="Vízvári László" userId="51a2f748aa648a43" providerId="LiveId" clId="{379610F2-31CB-45F3-AE50-38A627A8F227}" dt="2022-03-01T11:07:59.179" v="6" actId="478"/>
            <ac:picMkLst>
              <pc:docMk/>
              <pc:sldMasterMk cId="654073842" sldId="2147483648"/>
              <pc:sldLayoutMk cId="2498924118" sldId="2147483649"/>
              <ac:picMk id="1026" creationId="{70631C05-8C69-4F76-A091-C2903FD54EA0}"/>
            </ac:picMkLst>
          </pc:picChg>
        </pc:sldLayoutChg>
        <pc:sldLayoutChg chg="addSp delSp mod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1855591418" sldId="2147483650"/>
          </pc:sldLayoutMkLst>
          <pc:picChg chg="add mod">
            <ac:chgData name="Vízvári László" userId="51a2f748aa648a43" providerId="LiveId" clId="{379610F2-31CB-45F3-AE50-38A627A8F227}" dt="2022-03-01T12:17:15.322" v="428" actId="14100"/>
            <ac:picMkLst>
              <pc:docMk/>
              <pc:sldMasterMk cId="654073842" sldId="2147483648"/>
              <pc:sldLayoutMk cId="1855591418" sldId="2147483650"/>
              <ac:picMk id="3" creationId="{BE16D834-F4A4-464C-8AC1-FCC0D3603FBB}"/>
            </ac:picMkLst>
          </pc:picChg>
          <pc:picChg chg="del mod">
            <ac:chgData name="Vízvári László" userId="51a2f748aa648a43" providerId="LiveId" clId="{379610F2-31CB-45F3-AE50-38A627A8F227}" dt="2022-03-01T12:16:46.001" v="423" actId="478"/>
            <ac:picMkLst>
              <pc:docMk/>
              <pc:sldMasterMk cId="654073842" sldId="2147483648"/>
              <pc:sldLayoutMk cId="1855591418" sldId="2147483650"/>
              <ac:picMk id="7170" creationId="{01A41DFB-AFD1-426F-B457-BBBF2E1E1450}"/>
            </ac:picMkLst>
          </pc:picChg>
        </pc:sldLayoutChg>
        <pc:sldLayoutChg chg="mod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4025478167" sldId="2147483651"/>
          </pc:sldLayoutMkLst>
          <pc:spChg chg="mod">
            <ac:chgData name="Vízvári László" userId="51a2f748aa648a43" providerId="LiveId" clId="{379610F2-31CB-45F3-AE50-38A627A8F227}" dt="2022-03-01T12:59:51.919" v="1097" actId="1076"/>
            <ac:spMkLst>
              <pc:docMk/>
              <pc:sldMasterMk cId="654073842" sldId="2147483648"/>
              <pc:sldLayoutMk cId="4025478167" sldId="2147483651"/>
              <ac:spMk id="7" creationId="{609FB4CD-BB02-4D4B-8D86-3EC7DD3B67FE}"/>
            </ac:spMkLst>
          </pc:spChg>
          <pc:picChg chg="mod">
            <ac:chgData name="Vízvári László" userId="51a2f748aa648a43" providerId="LiveId" clId="{379610F2-31CB-45F3-AE50-38A627A8F227}" dt="2022-03-01T12:59:47.545" v="1096" actId="14100"/>
            <ac:picMkLst>
              <pc:docMk/>
              <pc:sldMasterMk cId="654073842" sldId="2147483648"/>
              <pc:sldLayoutMk cId="4025478167" sldId="2147483651"/>
              <ac:picMk id="3078" creationId="{EEBC1400-5D52-456C-AEBA-726BA30BE801}"/>
            </ac:picMkLst>
          </pc:pic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908543371" sldId="2147483652"/>
          </pc:sldLayoutMkLst>
        </pc:sldLayoutChg>
        <pc:sldLayoutChg chg="del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2245020228" sldId="2147483654"/>
          </pc:sldLayoutMkLst>
          <pc:spChg chg="del">
            <ac:chgData name="Vízvári László" userId="51a2f748aa648a43" providerId="LiveId" clId="{379610F2-31CB-45F3-AE50-38A627A8F227}" dt="2022-03-01T12:50:06.721" v="935" actId="478"/>
            <ac:spMkLst>
              <pc:docMk/>
              <pc:sldMasterMk cId="654073842" sldId="2147483648"/>
              <pc:sldLayoutMk cId="2245020228" sldId="2147483654"/>
              <ac:spMk id="5" creationId="{75F94F75-329A-4132-BE8F-030145C9711E}"/>
            </ac:spMkLst>
          </pc:spChg>
          <pc:spChg chg="del">
            <ac:chgData name="Vízvári László" userId="51a2f748aa648a43" providerId="LiveId" clId="{379610F2-31CB-45F3-AE50-38A627A8F227}" dt="2022-03-01T12:50:04.058" v="934" actId="478"/>
            <ac:spMkLst>
              <pc:docMk/>
              <pc:sldMasterMk cId="654073842" sldId="2147483648"/>
              <pc:sldLayoutMk cId="2245020228" sldId="2147483654"/>
              <ac:spMk id="8" creationId="{B3648138-4C46-4CBA-BAE1-4631A0564817}"/>
            </ac:spMkLst>
          </pc:sp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2279521803" sldId="2147483655"/>
          </pc:sldLayoutMkLst>
        </pc:sldLayoutChg>
        <pc:sldLayoutChg chg="addSp delSp mod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4051821744" sldId="2147483656"/>
          </pc:sldLayoutMkLst>
          <pc:spChg chg="del">
            <ac:chgData name="Vízvári László" userId="51a2f748aa648a43" providerId="LiveId" clId="{379610F2-31CB-45F3-AE50-38A627A8F227}" dt="2022-03-01T12:49:35.540" v="931" actId="478"/>
            <ac:spMkLst>
              <pc:docMk/>
              <pc:sldMasterMk cId="654073842" sldId="2147483648"/>
              <pc:sldLayoutMk cId="4051821744" sldId="2147483656"/>
              <ac:spMk id="7" creationId="{83F0F4E3-5500-460C-AB20-C7CE0A3FBAD0}"/>
            </ac:spMkLst>
          </pc:spChg>
          <pc:spChg chg="mod">
            <ac:chgData name="Vízvári László" userId="51a2f748aa648a43" providerId="LiveId" clId="{379610F2-31CB-45F3-AE50-38A627A8F227}" dt="2022-03-01T12:51:15.980" v="938" actId="1076"/>
            <ac:spMkLst>
              <pc:docMk/>
              <pc:sldMasterMk cId="654073842" sldId="2147483648"/>
              <pc:sldLayoutMk cId="4051821744" sldId="2147483656"/>
              <ac:spMk id="8" creationId="{4190C024-B222-4F26-9066-AD52FB0D45E3}"/>
            </ac:spMkLst>
          </pc:spChg>
          <pc:spChg chg="del mod">
            <ac:chgData name="Vízvári László" userId="51a2f748aa648a43" providerId="LiveId" clId="{379610F2-31CB-45F3-AE50-38A627A8F227}" dt="2022-03-01T12:49:38.638" v="933" actId="478"/>
            <ac:spMkLst>
              <pc:docMk/>
              <pc:sldMasterMk cId="654073842" sldId="2147483648"/>
              <pc:sldLayoutMk cId="4051821744" sldId="2147483656"/>
              <ac:spMk id="10" creationId="{1EDFCD21-B871-4944-9E6C-ABFDA63AC6FD}"/>
            </ac:spMkLst>
          </pc:spChg>
          <pc:picChg chg="add mod ord">
            <ac:chgData name="Vízvári László" userId="51a2f748aa648a43" providerId="LiveId" clId="{379610F2-31CB-45F3-AE50-38A627A8F227}" dt="2022-03-01T11:13:45.411" v="168" actId="1076"/>
            <ac:picMkLst>
              <pc:docMk/>
              <pc:sldMasterMk cId="654073842" sldId="2147483648"/>
              <pc:sldLayoutMk cId="4051821744" sldId="2147483656"/>
              <ac:picMk id="5" creationId="{5D0CB1B4-B5D5-49AC-B328-AEEA51DB3B88}"/>
            </ac:picMkLst>
          </pc:picChg>
          <pc:picChg chg="del mod">
            <ac:chgData name="Vízvári László" userId="51a2f748aa648a43" providerId="LiveId" clId="{379610F2-31CB-45F3-AE50-38A627A8F227}" dt="2022-03-01T11:11:51.288" v="150" actId="478"/>
            <ac:picMkLst>
              <pc:docMk/>
              <pc:sldMasterMk cId="654073842" sldId="2147483648"/>
              <pc:sldLayoutMk cId="4051821744" sldId="2147483656"/>
              <ac:picMk id="8200" creationId="{83215F3E-7C3D-44D0-B311-914CBD58783D}"/>
            </ac:picMkLst>
          </pc:picChg>
          <pc:cxnChg chg="mod">
            <ac:chgData name="Vízvári László" userId="51a2f748aa648a43" providerId="LiveId" clId="{379610F2-31CB-45F3-AE50-38A627A8F227}" dt="2022-03-01T11:24:57.109" v="301" actId="1076"/>
            <ac:cxnSpMkLst>
              <pc:docMk/>
              <pc:sldMasterMk cId="654073842" sldId="2147483648"/>
              <pc:sldLayoutMk cId="4051821744" sldId="2147483656"/>
              <ac:cxnSpMk id="13" creationId="{039BD365-42F3-4F69-886B-478D54864737}"/>
            </ac:cxnSpMkLst>
          </pc:cxn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1826842474" sldId="2147483657"/>
          </pc:sldLayoutMkLst>
        </pc:sldLayoutChg>
        <pc:sldLayoutChg chg="del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2466596078" sldId="2147483658"/>
          </pc:sldLayoutMkLst>
          <pc:cxnChg chg="del">
            <ac:chgData name="Vízvári László" userId="51a2f748aa648a43" providerId="LiveId" clId="{379610F2-31CB-45F3-AE50-38A627A8F227}" dt="2022-03-01T13:16:34.469" v="1281" actId="478"/>
            <ac:cxnSpMkLst>
              <pc:docMk/>
              <pc:sldMasterMk cId="654073842" sldId="2147483648"/>
              <pc:sldLayoutMk cId="2466596078" sldId="2147483658"/>
              <ac:cxnSpMk id="37" creationId="{D23F3562-993B-4398-A9F0-2EB3F91CE387}"/>
            </ac:cxnSpMkLst>
          </pc:cxn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187464414" sldId="2147483659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942399369" sldId="2147483660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408001802" sldId="2147483661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4173216905" sldId="2147483662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2050266328" sldId="2147483663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1742618765" sldId="2147483664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847814218" sldId="2147483665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626631385" sldId="2147483666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356244666" sldId="2147483667"/>
          </pc:sldLayoutMkLst>
        </pc:sldLayoutChg>
        <pc:sldLayoutChg chg="modSp mod modTransition">
          <pc:chgData name="Vízvári László" userId="51a2f748aa648a43" providerId="LiveId" clId="{379610F2-31CB-45F3-AE50-38A627A8F227}" dt="2022-03-01T13:51:32.816" v="1766" actId="2"/>
          <pc:sldLayoutMkLst>
            <pc:docMk/>
            <pc:sldMasterMk cId="654073842" sldId="2147483648"/>
            <pc:sldLayoutMk cId="3981187012" sldId="2147483668"/>
          </pc:sldLayoutMkLst>
          <pc:spChg chg="mod">
            <ac:chgData name="Vízvári László" userId="51a2f748aa648a43" providerId="LiveId" clId="{379610F2-31CB-45F3-AE50-38A627A8F227}" dt="2022-03-01T13:51:30.798" v="1764" actId="2"/>
            <ac:spMkLst>
              <pc:docMk/>
              <pc:sldMasterMk cId="654073842" sldId="2147483648"/>
              <pc:sldLayoutMk cId="3981187012" sldId="2147483668"/>
              <ac:spMk id="29" creationId="{546207D6-A979-4C63-A9FA-514FA9733332}"/>
            </ac:spMkLst>
          </pc:spChg>
          <pc:spChg chg="mod">
            <ac:chgData name="Vízvári László" userId="51a2f748aa648a43" providerId="LiveId" clId="{379610F2-31CB-45F3-AE50-38A627A8F227}" dt="2022-03-01T13:51:32.179" v="1765" actId="2"/>
            <ac:spMkLst>
              <pc:docMk/>
              <pc:sldMasterMk cId="654073842" sldId="2147483648"/>
              <pc:sldLayoutMk cId="3981187012" sldId="2147483668"/>
              <ac:spMk id="30" creationId="{17B9003F-DE29-4AC3-A466-BEFDC52EA5D4}"/>
            </ac:spMkLst>
          </pc:spChg>
          <pc:spChg chg="mod">
            <ac:chgData name="Vízvári László" userId="51a2f748aa648a43" providerId="LiveId" clId="{379610F2-31CB-45F3-AE50-38A627A8F227}" dt="2022-03-01T13:51:32.816" v="1766" actId="2"/>
            <ac:spMkLst>
              <pc:docMk/>
              <pc:sldMasterMk cId="654073842" sldId="2147483648"/>
              <pc:sldLayoutMk cId="3981187012" sldId="2147483668"/>
              <ac:spMk id="31" creationId="{4BAD77A4-CEB0-4E6E-8ABE-363A50124165}"/>
            </ac:spMkLst>
          </pc:spChg>
        </pc:sldLayoutChg>
        <pc:sldLayoutChg chg="modSp mod modTransition">
          <pc:chgData name="Vízvári László" userId="51a2f748aa648a43" providerId="LiveId" clId="{379610F2-31CB-45F3-AE50-38A627A8F227}" dt="2022-03-01T13:51:34.553" v="1772" actId="2"/>
          <pc:sldLayoutMkLst>
            <pc:docMk/>
            <pc:sldMasterMk cId="654073842" sldId="2147483648"/>
            <pc:sldLayoutMk cId="4171673328" sldId="2147483669"/>
          </pc:sldLayoutMkLst>
          <pc:spChg chg="mod">
            <ac:chgData name="Vízvári László" userId="51a2f748aa648a43" providerId="LiveId" clId="{379610F2-31CB-45F3-AE50-38A627A8F227}" dt="2022-03-01T13:51:33.354" v="1767" actId="2"/>
            <ac:spMkLst>
              <pc:docMk/>
              <pc:sldMasterMk cId="654073842" sldId="2147483648"/>
              <pc:sldLayoutMk cId="4171673328" sldId="2147483669"/>
              <ac:spMk id="73" creationId="{E9B1CB54-DBEA-47FB-AFCA-953A06370DEF}"/>
            </ac:spMkLst>
          </pc:spChg>
          <pc:spChg chg="mod">
            <ac:chgData name="Vízvári László" userId="51a2f748aa648a43" providerId="LiveId" clId="{379610F2-31CB-45F3-AE50-38A627A8F227}" dt="2022-03-01T13:51:33.810" v="1768" actId="2"/>
            <ac:spMkLst>
              <pc:docMk/>
              <pc:sldMasterMk cId="654073842" sldId="2147483648"/>
              <pc:sldLayoutMk cId="4171673328" sldId="2147483669"/>
              <ac:spMk id="75" creationId="{72C260FD-1E05-47E9-B248-27CAC5FC3B69}"/>
            </ac:spMkLst>
          </pc:spChg>
          <pc:spChg chg="mod">
            <ac:chgData name="Vízvári László" userId="51a2f748aa648a43" providerId="LiveId" clId="{379610F2-31CB-45F3-AE50-38A627A8F227}" dt="2022-03-01T13:51:34.012" v="1769" actId="2"/>
            <ac:spMkLst>
              <pc:docMk/>
              <pc:sldMasterMk cId="654073842" sldId="2147483648"/>
              <pc:sldLayoutMk cId="4171673328" sldId="2147483669"/>
              <ac:spMk id="78" creationId="{BDFC2481-D48B-4444-9ADC-73238E01E93A}"/>
            </ac:spMkLst>
          </pc:spChg>
          <pc:spChg chg="mod">
            <ac:chgData name="Vízvári László" userId="51a2f748aa648a43" providerId="LiveId" clId="{379610F2-31CB-45F3-AE50-38A627A8F227}" dt="2022-03-01T13:51:34.204" v="1770" actId="2"/>
            <ac:spMkLst>
              <pc:docMk/>
              <pc:sldMasterMk cId="654073842" sldId="2147483648"/>
              <pc:sldLayoutMk cId="4171673328" sldId="2147483669"/>
              <ac:spMk id="79" creationId="{659B6395-72AE-4725-9373-C44AC7C2962A}"/>
            </ac:spMkLst>
          </pc:spChg>
          <pc:spChg chg="mod">
            <ac:chgData name="Vízvári László" userId="51a2f748aa648a43" providerId="LiveId" clId="{379610F2-31CB-45F3-AE50-38A627A8F227}" dt="2022-03-01T13:51:34.380" v="1771" actId="2"/>
            <ac:spMkLst>
              <pc:docMk/>
              <pc:sldMasterMk cId="654073842" sldId="2147483648"/>
              <pc:sldLayoutMk cId="4171673328" sldId="2147483669"/>
              <ac:spMk id="80" creationId="{41E8F088-085E-4881-BFA7-545F97699A75}"/>
            </ac:spMkLst>
          </pc:spChg>
          <pc:spChg chg="mod">
            <ac:chgData name="Vízvári László" userId="51a2f748aa648a43" providerId="LiveId" clId="{379610F2-31CB-45F3-AE50-38A627A8F227}" dt="2022-03-01T13:51:34.553" v="1772" actId="2"/>
            <ac:spMkLst>
              <pc:docMk/>
              <pc:sldMasterMk cId="654073842" sldId="2147483648"/>
              <pc:sldLayoutMk cId="4171673328" sldId="2147483669"/>
              <ac:spMk id="81" creationId="{DD2AACCA-1BD1-4ECD-95C3-E9AB07D242E0}"/>
            </ac:spMkLst>
          </pc:sp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4065523559" sldId="2147483670"/>
          </pc:sldLayoutMkLst>
        </pc:sldLayoutChg>
        <pc:sldLayoutChg chg="mod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1869865750" sldId="2147483671"/>
          </pc:sldLayoutMkLst>
          <pc:cxnChg chg="mod">
            <ac:chgData name="Vízvári László" userId="51a2f748aa648a43" providerId="LiveId" clId="{379610F2-31CB-45F3-AE50-38A627A8F227}" dt="2022-03-01T13:09:32.740" v="1207" actId="1076"/>
            <ac:cxnSpMkLst>
              <pc:docMk/>
              <pc:sldMasterMk cId="654073842" sldId="2147483648"/>
              <pc:sldLayoutMk cId="1869865750" sldId="2147483671"/>
              <ac:cxnSpMk id="13" creationId="{039BD365-42F3-4F69-886B-478D54864737}"/>
            </ac:cxnSpMkLst>
          </pc:cxnChg>
        </pc:sldLayoutChg>
        <pc:sldLayoutChg chg="addSp delSp modSp mod modTransition">
          <pc:chgData name="Vízvári László" userId="51a2f748aa648a43" providerId="LiveId" clId="{379610F2-31CB-45F3-AE50-38A627A8F227}" dt="2022-03-01T13:46:35.192" v="1731" actId="1076"/>
          <pc:sldLayoutMkLst>
            <pc:docMk/>
            <pc:sldMasterMk cId="654073842" sldId="2147483648"/>
            <pc:sldLayoutMk cId="3261608806" sldId="2147483672"/>
          </pc:sldLayoutMkLst>
          <pc:spChg chg="mod">
            <ac:chgData name="Vízvári László" userId="51a2f748aa648a43" providerId="LiveId" clId="{379610F2-31CB-45F3-AE50-38A627A8F227}" dt="2022-03-01T13:46:35.192" v="1731" actId="1076"/>
            <ac:spMkLst>
              <pc:docMk/>
              <pc:sldMasterMk cId="654073842" sldId="2147483648"/>
              <pc:sldLayoutMk cId="3261608806" sldId="2147483672"/>
              <ac:spMk id="15" creationId="{F28DE59C-954D-4B4D-A240-A9111C89F6A8}"/>
            </ac:spMkLst>
          </pc:spChg>
          <pc:picChg chg="add mod ord">
            <ac:chgData name="Vízvári László" userId="51a2f748aa648a43" providerId="LiveId" clId="{379610F2-31CB-45F3-AE50-38A627A8F227}" dt="2022-03-01T13:44:31.132" v="1728" actId="1076"/>
            <ac:picMkLst>
              <pc:docMk/>
              <pc:sldMasterMk cId="654073842" sldId="2147483648"/>
              <pc:sldLayoutMk cId="3261608806" sldId="2147483672"/>
              <ac:picMk id="13" creationId="{F005E7CB-3F2F-42EF-ACB1-A26E82160598}"/>
            </ac:picMkLst>
          </pc:picChg>
          <pc:picChg chg="del mod">
            <ac:chgData name="Vízvári László" userId="51a2f748aa648a43" providerId="LiveId" clId="{379610F2-31CB-45F3-AE50-38A627A8F227}" dt="2022-03-01T13:43:36.111" v="1712" actId="478"/>
            <ac:picMkLst>
              <pc:docMk/>
              <pc:sldMasterMk cId="654073842" sldId="2147483648"/>
              <pc:sldLayoutMk cId="3261608806" sldId="2147483672"/>
              <ac:picMk id="17412" creationId="{F4A31943-26AC-4EE1-987B-4AE5AE9D389F}"/>
            </ac:picMkLst>
          </pc:pic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4037928992" sldId="2147483673"/>
          </pc:sldLayoutMkLst>
        </pc:sldLayoutChg>
        <pc:sldLayoutChg chg="modSp mod modTransition">
          <pc:chgData name="Vízvári László" userId="51a2f748aa648a43" providerId="LiveId" clId="{379610F2-31CB-45F3-AE50-38A627A8F227}" dt="2022-03-01T13:51:34.928" v="1774" actId="2"/>
          <pc:sldLayoutMkLst>
            <pc:docMk/>
            <pc:sldMasterMk cId="654073842" sldId="2147483648"/>
            <pc:sldLayoutMk cId="3324297486" sldId="2147483674"/>
          </pc:sldLayoutMkLst>
          <pc:spChg chg="mod">
            <ac:chgData name="Vízvári László" userId="51a2f748aa648a43" providerId="LiveId" clId="{379610F2-31CB-45F3-AE50-38A627A8F227}" dt="2022-03-01T13:51:34.733" v="1773" actId="2"/>
            <ac:spMkLst>
              <pc:docMk/>
              <pc:sldMasterMk cId="654073842" sldId="2147483648"/>
              <pc:sldLayoutMk cId="3324297486" sldId="2147483674"/>
              <ac:spMk id="44" creationId="{74E5C1DF-1CF3-431D-8289-3A269EFD1DFE}"/>
            </ac:spMkLst>
          </pc:spChg>
          <pc:spChg chg="mod">
            <ac:chgData name="Vízvári László" userId="51a2f748aa648a43" providerId="LiveId" clId="{379610F2-31CB-45F3-AE50-38A627A8F227}" dt="2022-03-01T13:51:34.928" v="1774" actId="2"/>
            <ac:spMkLst>
              <pc:docMk/>
              <pc:sldMasterMk cId="654073842" sldId="2147483648"/>
              <pc:sldLayoutMk cId="3324297486" sldId="2147483674"/>
              <ac:spMk id="46" creationId="{62765A35-4E4D-481A-AD5D-F689CCD638E4}"/>
            </ac:spMkLst>
          </pc:sp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773386865" sldId="2147483675"/>
          </pc:sldLayoutMkLst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869066106" sldId="2147483676"/>
          </pc:sldLayoutMkLst>
        </pc:sldLayoutChg>
        <pc:sldLayoutChg chg="addSp delSp modSp mod modTransition">
          <pc:chgData name="Vízvári László" userId="51a2f748aa648a43" providerId="LiveId" clId="{379610F2-31CB-45F3-AE50-38A627A8F227}" dt="2022-03-01T13:49:24.683" v="1754" actId="1076"/>
          <pc:sldLayoutMkLst>
            <pc:docMk/>
            <pc:sldMasterMk cId="654073842" sldId="2147483648"/>
            <pc:sldLayoutMk cId="1472895747" sldId="2147483677"/>
          </pc:sldLayoutMkLst>
          <pc:spChg chg="mod ord">
            <ac:chgData name="Vízvári László" userId="51a2f748aa648a43" providerId="LiveId" clId="{379610F2-31CB-45F3-AE50-38A627A8F227}" dt="2022-03-01T13:49:24.683" v="1754" actId="1076"/>
            <ac:spMkLst>
              <pc:docMk/>
              <pc:sldMasterMk cId="654073842" sldId="2147483648"/>
              <pc:sldLayoutMk cId="1472895747" sldId="2147483677"/>
              <ac:spMk id="7" creationId="{609FB4CD-BB02-4D4B-8D86-3EC7DD3B67FE}"/>
            </ac:spMkLst>
          </pc:spChg>
          <pc:picChg chg="add del mod ord">
            <ac:chgData name="Vízvári László" userId="51a2f748aa648a43" providerId="LiveId" clId="{379610F2-31CB-45F3-AE50-38A627A8F227}" dt="2022-03-01T13:47:38.059" v="1736" actId="478"/>
            <ac:picMkLst>
              <pc:docMk/>
              <pc:sldMasterMk cId="654073842" sldId="2147483648"/>
              <pc:sldLayoutMk cId="1472895747" sldId="2147483677"/>
              <ac:picMk id="10" creationId="{B987F611-EDC0-4D89-9F0E-72CC88C49792}"/>
            </ac:picMkLst>
          </pc:picChg>
          <pc:picChg chg="add mod">
            <ac:chgData name="Vízvári László" userId="51a2f748aa648a43" providerId="LiveId" clId="{379610F2-31CB-45F3-AE50-38A627A8F227}" dt="2022-03-01T13:49:18.768" v="1753" actId="1076"/>
            <ac:picMkLst>
              <pc:docMk/>
              <pc:sldMasterMk cId="654073842" sldId="2147483648"/>
              <pc:sldLayoutMk cId="1472895747" sldId="2147483677"/>
              <ac:picMk id="14" creationId="{CB9E5D42-3E17-4C29-9DF0-DA0D5363A59A}"/>
            </ac:picMkLst>
          </pc:picChg>
          <pc:picChg chg="del">
            <ac:chgData name="Vízvári László" userId="51a2f748aa648a43" providerId="LiveId" clId="{379610F2-31CB-45F3-AE50-38A627A8F227}" dt="2022-03-01T12:40:45.045" v="696" actId="478"/>
            <ac:picMkLst>
              <pc:docMk/>
              <pc:sldMasterMk cId="654073842" sldId="2147483648"/>
              <pc:sldLayoutMk cId="1472895747" sldId="2147483677"/>
              <ac:picMk id="3076" creationId="{8D467DAD-E11B-4100-94F3-0C5B33B7680E}"/>
            </ac:picMkLst>
          </pc:picChg>
        </pc:sldLayoutChg>
        <pc:sldLayoutChg chg="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3085603398" sldId="2147483678"/>
          </pc:sldLayoutMkLst>
        </pc:sldLayoutChg>
        <pc:sldLayoutChg chg="addSp delSp modSp mo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654073842" sldId="2147483648"/>
            <pc:sldLayoutMk cId="2927212125" sldId="2147483679"/>
          </pc:sldLayoutMkLst>
          <pc:spChg chg="del">
            <ac:chgData name="Vízvári László" userId="51a2f748aa648a43" providerId="LiveId" clId="{379610F2-31CB-45F3-AE50-38A627A8F227}" dt="2022-03-01T13:02:29.407" v="1126" actId="478"/>
            <ac:spMkLst>
              <pc:docMk/>
              <pc:sldMasterMk cId="654073842" sldId="2147483648"/>
              <pc:sldLayoutMk cId="2927212125" sldId="2147483679"/>
              <ac:spMk id="5" creationId="{75F94F75-329A-4132-BE8F-030145C9711E}"/>
            </ac:spMkLst>
          </pc:spChg>
          <pc:spChg chg="mod ord">
            <ac:chgData name="Vízvári László" userId="51a2f748aa648a43" providerId="LiveId" clId="{379610F2-31CB-45F3-AE50-38A627A8F227}" dt="2022-03-01T13:03:15.037" v="1129" actId="14100"/>
            <ac:spMkLst>
              <pc:docMk/>
              <pc:sldMasterMk cId="654073842" sldId="2147483648"/>
              <pc:sldLayoutMk cId="2927212125" sldId="2147483679"/>
              <ac:spMk id="6" creationId="{711F6639-CBD0-4C8A-8EF9-F2CC36C9EF71}"/>
            </ac:spMkLst>
          </pc:spChg>
          <pc:spChg chg="del">
            <ac:chgData name="Vízvári László" userId="51a2f748aa648a43" providerId="LiveId" clId="{379610F2-31CB-45F3-AE50-38A627A8F227}" dt="2022-03-01T13:02:26.425" v="1125" actId="478"/>
            <ac:spMkLst>
              <pc:docMk/>
              <pc:sldMasterMk cId="654073842" sldId="2147483648"/>
              <pc:sldLayoutMk cId="2927212125" sldId="2147483679"/>
              <ac:spMk id="8" creationId="{B3648138-4C46-4CBA-BAE1-4631A0564817}"/>
            </ac:spMkLst>
          </pc:spChg>
          <pc:picChg chg="add mod">
            <ac:chgData name="Vízvári László" userId="51a2f748aa648a43" providerId="LiveId" clId="{379610F2-31CB-45F3-AE50-38A627A8F227}" dt="2022-03-01T13:01:59.310" v="1120" actId="1076"/>
            <ac:picMkLst>
              <pc:docMk/>
              <pc:sldMasterMk cId="654073842" sldId="2147483648"/>
              <pc:sldLayoutMk cId="2927212125" sldId="2147483679"/>
              <ac:picMk id="10" creationId="{BF5D7785-22F2-44C0-847C-A9ADF8CADA97}"/>
            </ac:picMkLst>
          </pc:picChg>
          <pc:picChg chg="add mod">
            <ac:chgData name="Vízvári László" userId="51a2f748aa648a43" providerId="LiveId" clId="{379610F2-31CB-45F3-AE50-38A627A8F227}" dt="2022-03-01T13:03:09.214" v="1128" actId="1076"/>
            <ac:picMkLst>
              <pc:docMk/>
              <pc:sldMasterMk cId="654073842" sldId="2147483648"/>
              <pc:sldLayoutMk cId="2927212125" sldId="2147483679"/>
              <ac:picMk id="12" creationId="{9EC3D66D-00D5-4B50-B7AC-B8277395B7A3}"/>
            </ac:picMkLst>
          </pc:picChg>
          <pc:picChg chg="del">
            <ac:chgData name="Vízvári László" userId="51a2f748aa648a43" providerId="LiveId" clId="{379610F2-31CB-45F3-AE50-38A627A8F227}" dt="2022-03-01T13:01:50.985" v="1116" actId="478"/>
            <ac:picMkLst>
              <pc:docMk/>
              <pc:sldMasterMk cId="654073842" sldId="2147483648"/>
              <pc:sldLayoutMk cId="2927212125" sldId="2147483679"/>
              <ac:picMk id="6152" creationId="{B61600AA-D2A5-4C4F-90D8-25420478388F}"/>
            </ac:picMkLst>
          </pc:picChg>
        </pc:sldLayoutChg>
      </pc:sldMasterChg>
      <pc:sldMasterChg chg="new mod modTransition addSldLayout modSldLayout">
        <pc:chgData name="Vízvári László" userId="51a2f748aa648a43" providerId="LiveId" clId="{379610F2-31CB-45F3-AE50-38A627A8F227}" dt="2022-03-01T13:41:28.743" v="1694"/>
        <pc:sldMasterMkLst>
          <pc:docMk/>
          <pc:sldMasterMk cId="2001821644" sldId="2147483680"/>
        </pc:sldMasterMkLst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3832822422" sldId="2147483681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357445072" sldId="2147483682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1470670609" sldId="2147483683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2182789924" sldId="2147483684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2048118702" sldId="2147483685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2826279446" sldId="2147483686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1795581042" sldId="2147483687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2773890118" sldId="2147483688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2345116765" sldId="2147483689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3903917124" sldId="2147483690"/>
          </pc:sldLayoutMkLst>
        </pc:sldLayoutChg>
        <pc:sldLayoutChg chg="new replId modTransition">
          <pc:chgData name="Vízvári László" userId="51a2f748aa648a43" providerId="LiveId" clId="{379610F2-31CB-45F3-AE50-38A627A8F227}" dt="2022-03-01T13:41:28.743" v="1694"/>
          <pc:sldLayoutMkLst>
            <pc:docMk/>
            <pc:sldMasterMk cId="2001821644" sldId="2147483680"/>
            <pc:sldLayoutMk cId="1013533050" sldId="2147483691"/>
          </pc:sldLayoutMkLst>
        </pc:sldLayoutChg>
      </pc:sldMasterChg>
      <pc:sldMasterChg chg="new del mod addSldLayout delSldLayout">
        <pc:chgData name="Vízvári László" userId="51a2f748aa648a43" providerId="LiveId" clId="{379610F2-31CB-45F3-AE50-38A627A8F227}" dt="2022-03-01T12:18:00.646" v="430" actId="6938"/>
        <pc:sldMasterMkLst>
          <pc:docMk/>
          <pc:sldMasterMk cId="3727502238" sldId="2147483680"/>
        </pc:sldMasterMkLst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4157538555" sldId="2147483681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721603445" sldId="2147483682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2078503216" sldId="2147483683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3590341089" sldId="2147483684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2531699194" sldId="2147483685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3799157676" sldId="2147483686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3323966032" sldId="2147483687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3350911944" sldId="2147483688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3594986191" sldId="2147483689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3429934067" sldId="2147483690"/>
          </pc:sldLayoutMkLst>
        </pc:sldLayoutChg>
        <pc:sldLayoutChg chg="new del replId">
          <pc:chgData name="Vízvári László" userId="51a2f748aa648a43" providerId="LiveId" clId="{379610F2-31CB-45F3-AE50-38A627A8F227}" dt="2022-03-01T12:18:00.646" v="430" actId="6938"/>
          <pc:sldLayoutMkLst>
            <pc:docMk/>
            <pc:sldMasterMk cId="3727502238" sldId="2147483680"/>
            <pc:sldLayoutMk cId="2567065031" sldId="2147483691"/>
          </pc:sldLayoutMkLst>
        </pc:sldLayoutChg>
      </pc:sldMasterChg>
      <pc:sldMasterChg chg="new del mod addSldLayout delSldLayout">
        <pc:chgData name="Vízvári László" userId="51a2f748aa648a43" providerId="LiveId" clId="{379610F2-31CB-45F3-AE50-38A627A8F227}" dt="2022-03-01T12:18:08.941" v="433" actId="6938"/>
        <pc:sldMasterMkLst>
          <pc:docMk/>
          <pc:sldMasterMk cId="2547593721" sldId="2147483692"/>
        </pc:sldMasterMkLst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977764060" sldId="2147483693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3235603961" sldId="2147483694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3172657579" sldId="2147483695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3303567945" sldId="2147483696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552035941" sldId="2147483697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2712760519" sldId="2147483698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1299379290" sldId="2147483699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2973499963" sldId="2147483700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209899991" sldId="2147483701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1230235765" sldId="2147483702"/>
          </pc:sldLayoutMkLst>
        </pc:sldLayoutChg>
        <pc:sldLayoutChg chg="new del replId">
          <pc:chgData name="Vízvári László" userId="51a2f748aa648a43" providerId="LiveId" clId="{379610F2-31CB-45F3-AE50-38A627A8F227}" dt="2022-03-01T12:18:08.941" v="433" actId="6938"/>
          <pc:sldLayoutMkLst>
            <pc:docMk/>
            <pc:sldMasterMk cId="2547593721" sldId="2147483692"/>
            <pc:sldLayoutMk cId="124140897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ncsik%20T&#237;mea\Desktop\Pecsi_SZESZI_ZB_%20Jencsik%20T&#237;meamen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/>
              <a:t> </a:t>
            </a:r>
          </a:p>
        </c:rich>
      </c:tx>
      <c:overlay val="1"/>
    </c:title>
    <c:autoTitleDeleted val="0"/>
    <c:plotArea>
      <c:layout/>
      <c:pieChart>
        <c:varyColors val="1"/>
        <c:ser>
          <c:idx val="0"/>
          <c:order val="0"/>
          <c:spPr>
            <a:solidFill/>
          </c:spPr>
          <c:dPt>
            <c:idx val="0"/>
            <c:bubble3D val="0"/>
            <c:explosion val="2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D55-4D07-8F73-99052D0A7AB4}"/>
              </c:ext>
            </c:extLst>
          </c:dPt>
          <c:dLbls>
            <c:dLbl>
              <c:idx val="0"/>
              <c:layout>
                <c:manualLayout>
                  <c:x val="-0.20672998502497517"/>
                  <c:y val="-0.15517922591453959"/>
                </c:manualLayout>
              </c:layout>
              <c:spPr/>
              <c:txPr>
                <a:bodyPr/>
                <a:lstStyle/>
                <a:p>
                  <a:pPr>
                    <a:defRPr sz="2000" smtId="4294967295">
                      <a:latin typeface="Arial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55-4D07-8F73-99052D0A7A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 smtId="4294967295">
                      <a:latin typeface="Arial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smtId="4294967295">
                      <a:latin typeface="Arial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285364569344572E-2"/>
                  <c:y val="1.3376005165352469E-2"/>
                </c:manualLayout>
              </c:layout>
              <c:spPr/>
              <c:txPr>
                <a:bodyPr/>
                <a:lstStyle/>
                <a:p>
                  <a:pPr>
                    <a:defRPr sz="2000" smtId="4294967295">
                      <a:latin typeface="Arial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55-4D07-8F73-99052D0A7A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581489545788601E-2"/>
                  <c:y val="9.211597988719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D55-4D07-8F73-99052D0A7A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smtId="4294967295">
                    <a:latin typeface="Arial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Egészségügyi ágazat</c:v>
                </c:pt>
                <c:pt idx="1">
                  <c:v>Egészségügyi tehnikai ágazat</c:v>
                </c:pt>
                <c:pt idx="2">
                  <c:v>Szociális ágazat</c:v>
                </c:pt>
                <c:pt idx="3">
                  <c:v>Sport ágazat</c:v>
                </c:pt>
                <c:pt idx="4">
                  <c:v>PK alapján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804</c:v>
                </c:pt>
                <c:pt idx="1">
                  <c:v>41</c:v>
                </c:pt>
                <c:pt idx="2">
                  <c:v>27</c:v>
                </c:pt>
                <c:pt idx="3">
                  <c:v>82</c:v>
                </c:pt>
                <c:pt idx="4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55-4D07-8F73-99052D0A7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0430098326431751"/>
          <c:y val="0.32543514085502617"/>
          <c:w val="0.26575990172785369"/>
          <c:h val="0.3625281425198395"/>
        </c:manualLayout>
      </c:layout>
      <c:overlay val="0"/>
      <c:txPr>
        <a:bodyPr/>
        <a:lstStyle/>
        <a:p>
          <a:pPr>
            <a:defRPr sz="1050" smtId="4294967295">
              <a:latin typeface="Arial" pitchFamily="34" charset="0"/>
            </a:defRPr>
          </a:pPr>
          <a:endParaRPr lang="hu-HU"/>
        </a:p>
      </c:txPr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pivotSource>
    <c:name>[Pecsi_SZESZI_ZB_ Jencsik Tímeamentor.xlsx]kimutatás!Kimutatás1</c:name>
    <c:fmtId val="-1"/>
  </c:pivotSource>
  <c:chart>
    <c:autoTitleDeleted val="1"/>
    <c:pivotFmts>
      <c:pivotFmt>
        <c:idx val="0"/>
        <c:spPr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4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4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9525" cap="flat" cmpd="sng" algn="ctr">
            <a:solidFill>
              <a:schemeClr val="accent4">
                <a:shade val="95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kimutatás!$B$4</c:f>
              <c:strCache>
                <c:ptCount val="1"/>
                <c:pt idx="0">
                  <c:v>Összeg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kimutatás!$A$5:$A$18</c:f>
              <c:strCache>
                <c:ptCount val="13"/>
                <c:pt idx="0">
                  <c:v>Ápoló</c:v>
                </c:pt>
                <c:pt idx="1">
                  <c:v>Csecsemő- és gyermekápoló</c:v>
                </c:pt>
                <c:pt idx="2">
                  <c:v>Ergoterapeuta</c:v>
                </c:pt>
                <c:pt idx="3">
                  <c:v>Fizioterápiás asszisztens</c:v>
                </c:pt>
                <c:pt idx="4">
                  <c:v>Fogászati asszisztens</c:v>
                </c:pt>
                <c:pt idx="5">
                  <c:v>Gyakorló ápoló</c:v>
                </c:pt>
                <c:pt idx="6">
                  <c:v>Gyakorló csecsemő- és gyermekápoló</c:v>
                </c:pt>
                <c:pt idx="7">
                  <c:v>Gyakorló klinikai laboratóriumi asszisztens</c:v>
                </c:pt>
                <c:pt idx="8">
                  <c:v>Gyakorló mentőápoló</c:v>
                </c:pt>
                <c:pt idx="9">
                  <c:v>Gyógymasszőr</c:v>
                </c:pt>
                <c:pt idx="10">
                  <c:v>Kardiológiai és angiológiai asszisztens</c:v>
                </c:pt>
                <c:pt idx="11">
                  <c:v>Mentőápoló</c:v>
                </c:pt>
                <c:pt idx="12">
                  <c:v>Radiográfiai asszisztens</c:v>
                </c:pt>
              </c:strCache>
            </c:strRef>
          </c:cat>
          <c:val>
            <c:numRef>
              <c:f>kimutatás!$B$5:$B$18</c:f>
              <c:numCache>
                <c:formatCode>General</c:formatCode>
                <c:ptCount val="13"/>
                <c:pt idx="0">
                  <c:v>26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59</c:v>
                </c:pt>
                <c:pt idx="6">
                  <c:v>15</c:v>
                </c:pt>
                <c:pt idx="7">
                  <c:v>10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98-42D0-B905-757C7168D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55769920"/>
        <c:axId val="1255760128"/>
      </c:barChart>
      <c:catAx>
        <c:axId val="12557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5760128"/>
        <c:crosses val="autoZero"/>
        <c:auto val="1"/>
        <c:lblAlgn val="ctr"/>
        <c:lblOffset val="100"/>
        <c:noMultiLvlLbl val="0"/>
      </c:catAx>
      <c:valAx>
        <c:axId val="12557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557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1050A-C293-4454-9B33-56240E9A249A}" type="doc">
      <dgm:prSet loTypeId="urn:microsoft.com/office/officeart/2005/8/layout/matrix3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B77A01B8-0E82-4A86-93A5-6462CC6724C4}">
      <dgm:prSet phldrT="[Szöveg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u-HU" dirty="0"/>
            <a:t>Egészségügyi ágazat</a:t>
          </a:r>
        </a:p>
      </dgm:t>
    </dgm:pt>
    <dgm:pt modelId="{1E23F993-F32A-4912-9309-24926D088BDD}" type="parTrans" cxnId="{4CE8E758-DBA0-4D5E-BE89-7250157B6F43}">
      <dgm:prSet/>
      <dgm:spPr/>
      <dgm:t>
        <a:bodyPr/>
        <a:lstStyle/>
        <a:p>
          <a:endParaRPr lang="hu-HU"/>
        </a:p>
      </dgm:t>
    </dgm:pt>
    <dgm:pt modelId="{EC7194D2-590F-4C06-9395-29BBF416743D}" type="sibTrans" cxnId="{4CE8E758-DBA0-4D5E-BE89-7250157B6F43}">
      <dgm:prSet/>
      <dgm:spPr/>
      <dgm:t>
        <a:bodyPr/>
        <a:lstStyle/>
        <a:p>
          <a:endParaRPr lang="hu-HU"/>
        </a:p>
      </dgm:t>
    </dgm:pt>
    <dgm:pt modelId="{5E38747E-4263-4062-A7B0-672459E14CA5}">
      <dgm:prSet phldrT="[Szöveg]"/>
      <dgm:spPr>
        <a:solidFill>
          <a:schemeClr val="accent2"/>
        </a:solidFill>
      </dgm:spPr>
      <dgm:t>
        <a:bodyPr/>
        <a:lstStyle/>
        <a:p>
          <a:r>
            <a:rPr lang="hu-HU" dirty="0"/>
            <a:t>Egészségügyi technika ágazat</a:t>
          </a:r>
        </a:p>
      </dgm:t>
    </dgm:pt>
    <dgm:pt modelId="{8E68986F-9716-4A4C-8AD9-503935D52428}" type="parTrans" cxnId="{A68F83DD-198B-43D8-A138-AABD5FEA6107}">
      <dgm:prSet/>
      <dgm:spPr/>
      <dgm:t>
        <a:bodyPr/>
        <a:lstStyle/>
        <a:p>
          <a:endParaRPr lang="hu-HU"/>
        </a:p>
      </dgm:t>
    </dgm:pt>
    <dgm:pt modelId="{33592BA1-54FA-42AA-B955-D2AB5E2FEDF2}" type="sibTrans" cxnId="{A68F83DD-198B-43D8-A138-AABD5FEA6107}">
      <dgm:prSet/>
      <dgm:spPr/>
      <dgm:t>
        <a:bodyPr/>
        <a:lstStyle/>
        <a:p>
          <a:endParaRPr lang="hu-HU"/>
        </a:p>
      </dgm:t>
    </dgm:pt>
    <dgm:pt modelId="{A0B8AC3F-1713-4970-8ABF-D170EE3AB750}">
      <dgm:prSet phldrT="[Szöveg]"/>
      <dgm:spPr/>
      <dgm:t>
        <a:bodyPr/>
        <a:lstStyle/>
        <a:p>
          <a:r>
            <a:rPr lang="hu-HU" dirty="0"/>
            <a:t>Sport ágazat</a:t>
          </a:r>
        </a:p>
      </dgm:t>
    </dgm:pt>
    <dgm:pt modelId="{53C5BB48-38A6-43E0-AAFF-0DF0C8C8F6F7}" type="parTrans" cxnId="{A914AFF7-0CE6-41A8-A4C9-1DB098C51F0A}">
      <dgm:prSet/>
      <dgm:spPr/>
      <dgm:t>
        <a:bodyPr/>
        <a:lstStyle/>
        <a:p>
          <a:endParaRPr lang="hu-HU"/>
        </a:p>
      </dgm:t>
    </dgm:pt>
    <dgm:pt modelId="{2628053C-45EB-4794-93FF-2A3EED401FE1}" type="sibTrans" cxnId="{A914AFF7-0CE6-41A8-A4C9-1DB098C51F0A}">
      <dgm:prSet/>
      <dgm:spPr/>
      <dgm:t>
        <a:bodyPr/>
        <a:lstStyle/>
        <a:p>
          <a:endParaRPr lang="hu-HU"/>
        </a:p>
      </dgm:t>
    </dgm:pt>
    <dgm:pt modelId="{E106ACA8-3819-49D7-B7BC-1B7B19410D7C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/>
            <a:t>Szociális ágazat</a:t>
          </a:r>
        </a:p>
      </dgm:t>
    </dgm:pt>
    <dgm:pt modelId="{26AA7D36-8C29-4CCE-9B00-E2E5364AEA42}" type="parTrans" cxnId="{D9997C8B-9682-4C35-B97A-02116377ACAF}">
      <dgm:prSet/>
      <dgm:spPr/>
      <dgm:t>
        <a:bodyPr/>
        <a:lstStyle/>
        <a:p>
          <a:endParaRPr lang="hu-HU"/>
        </a:p>
      </dgm:t>
    </dgm:pt>
    <dgm:pt modelId="{2EC265F0-7F16-46B7-BA1A-9E6E85713202}" type="sibTrans" cxnId="{D9997C8B-9682-4C35-B97A-02116377ACAF}">
      <dgm:prSet/>
      <dgm:spPr/>
      <dgm:t>
        <a:bodyPr/>
        <a:lstStyle/>
        <a:p>
          <a:endParaRPr lang="hu-HU"/>
        </a:p>
      </dgm:t>
    </dgm:pt>
    <dgm:pt modelId="{2D123F55-BEB9-40F0-B43E-6C868E4ED426}" type="pres">
      <dgm:prSet presAssocID="{A321050A-C293-4454-9B33-56240E9A249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F033F55-226B-4B7D-8104-C9D8B58F8D43}" type="pres">
      <dgm:prSet presAssocID="{A321050A-C293-4454-9B33-56240E9A249A}" presName="diamond" presStyleLbl="bgShp" presStyleIdx="0" presStyleCnt="1"/>
      <dgm:spPr/>
    </dgm:pt>
    <dgm:pt modelId="{98AFB79A-C61B-4924-B3FB-B563178840CF}" type="pres">
      <dgm:prSet presAssocID="{A321050A-C293-4454-9B33-56240E9A249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37C8CC-1749-469D-96C7-633BBA0DCB4F}" type="pres">
      <dgm:prSet presAssocID="{A321050A-C293-4454-9B33-56240E9A249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782750-E7B9-409F-AD03-03C196981277}" type="pres">
      <dgm:prSet presAssocID="{A321050A-C293-4454-9B33-56240E9A249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6C95F5-45DB-41F6-B2CE-CFBBC9DD6E70}" type="pres">
      <dgm:prSet presAssocID="{A321050A-C293-4454-9B33-56240E9A249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914AFF7-0CE6-41A8-A4C9-1DB098C51F0A}" srcId="{A321050A-C293-4454-9B33-56240E9A249A}" destId="{A0B8AC3F-1713-4970-8ABF-D170EE3AB750}" srcOrd="2" destOrd="0" parTransId="{53C5BB48-38A6-43E0-AAFF-0DF0C8C8F6F7}" sibTransId="{2628053C-45EB-4794-93FF-2A3EED401FE1}"/>
    <dgm:cxn modelId="{65D30EA7-B739-43CE-B342-AAAAC868306B}" type="presOf" srcId="{B77A01B8-0E82-4A86-93A5-6462CC6724C4}" destId="{98AFB79A-C61B-4924-B3FB-B563178840CF}" srcOrd="0" destOrd="0" presId="urn:microsoft.com/office/officeart/2005/8/layout/matrix3"/>
    <dgm:cxn modelId="{27D10D9A-68E3-4254-BED2-4B7B5ACE52FA}" type="presOf" srcId="{5E38747E-4263-4062-A7B0-672459E14CA5}" destId="{5A37C8CC-1749-469D-96C7-633BBA0DCB4F}" srcOrd="0" destOrd="0" presId="urn:microsoft.com/office/officeart/2005/8/layout/matrix3"/>
    <dgm:cxn modelId="{D9997C8B-9682-4C35-B97A-02116377ACAF}" srcId="{A321050A-C293-4454-9B33-56240E9A249A}" destId="{E106ACA8-3819-49D7-B7BC-1B7B19410D7C}" srcOrd="3" destOrd="0" parTransId="{26AA7D36-8C29-4CCE-9B00-E2E5364AEA42}" sibTransId="{2EC265F0-7F16-46B7-BA1A-9E6E85713202}"/>
    <dgm:cxn modelId="{45878048-2ABD-424C-8C18-42D5FB425B75}" type="presOf" srcId="{E106ACA8-3819-49D7-B7BC-1B7B19410D7C}" destId="{8B6C95F5-45DB-41F6-B2CE-CFBBC9DD6E70}" srcOrd="0" destOrd="0" presId="urn:microsoft.com/office/officeart/2005/8/layout/matrix3"/>
    <dgm:cxn modelId="{A68F83DD-198B-43D8-A138-AABD5FEA6107}" srcId="{A321050A-C293-4454-9B33-56240E9A249A}" destId="{5E38747E-4263-4062-A7B0-672459E14CA5}" srcOrd="1" destOrd="0" parTransId="{8E68986F-9716-4A4C-8AD9-503935D52428}" sibTransId="{33592BA1-54FA-42AA-B955-D2AB5E2FEDF2}"/>
    <dgm:cxn modelId="{6435FA50-B65C-4671-86B6-80CDAF679FB5}" type="presOf" srcId="{A0B8AC3F-1713-4970-8ABF-D170EE3AB750}" destId="{B1782750-E7B9-409F-AD03-03C196981277}" srcOrd="0" destOrd="0" presId="urn:microsoft.com/office/officeart/2005/8/layout/matrix3"/>
    <dgm:cxn modelId="{4CE8E758-DBA0-4D5E-BE89-7250157B6F43}" srcId="{A321050A-C293-4454-9B33-56240E9A249A}" destId="{B77A01B8-0E82-4A86-93A5-6462CC6724C4}" srcOrd="0" destOrd="0" parTransId="{1E23F993-F32A-4912-9309-24926D088BDD}" sibTransId="{EC7194D2-590F-4C06-9395-29BBF416743D}"/>
    <dgm:cxn modelId="{60468035-D526-4D6C-900C-B6F9B4767E1F}" type="presOf" srcId="{A321050A-C293-4454-9B33-56240E9A249A}" destId="{2D123F55-BEB9-40F0-B43E-6C868E4ED426}" srcOrd="0" destOrd="0" presId="urn:microsoft.com/office/officeart/2005/8/layout/matrix3"/>
    <dgm:cxn modelId="{B81B5FA3-B551-4752-A430-D866407B206F}" type="presParOf" srcId="{2D123F55-BEB9-40F0-B43E-6C868E4ED426}" destId="{AF033F55-226B-4B7D-8104-C9D8B58F8D43}" srcOrd="0" destOrd="0" presId="urn:microsoft.com/office/officeart/2005/8/layout/matrix3"/>
    <dgm:cxn modelId="{0EA0C197-7152-4105-B7CD-01785C67A4C1}" type="presParOf" srcId="{2D123F55-BEB9-40F0-B43E-6C868E4ED426}" destId="{98AFB79A-C61B-4924-B3FB-B563178840CF}" srcOrd="1" destOrd="0" presId="urn:microsoft.com/office/officeart/2005/8/layout/matrix3"/>
    <dgm:cxn modelId="{CC2718EC-CA94-43D6-8809-5D77B10FDE49}" type="presParOf" srcId="{2D123F55-BEB9-40F0-B43E-6C868E4ED426}" destId="{5A37C8CC-1749-469D-96C7-633BBA0DCB4F}" srcOrd="2" destOrd="0" presId="urn:microsoft.com/office/officeart/2005/8/layout/matrix3"/>
    <dgm:cxn modelId="{9A2A4EB9-FC3D-46DC-9684-6B007B3B007C}" type="presParOf" srcId="{2D123F55-BEB9-40F0-B43E-6C868E4ED426}" destId="{B1782750-E7B9-409F-AD03-03C196981277}" srcOrd="3" destOrd="0" presId="urn:microsoft.com/office/officeart/2005/8/layout/matrix3"/>
    <dgm:cxn modelId="{7D5F32DE-EF02-4970-993A-9D10DD95592C}" type="presParOf" srcId="{2D123F55-BEB9-40F0-B43E-6C868E4ED426}" destId="{8B6C95F5-45DB-41F6-B2CE-CFBBC9DD6E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=""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6B09D2-8EF7-46BB-A06F-D03F1D44AB21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1E503E-9C9E-4EC6-B8AF-91FC09DF0C7B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F306-7BC3-4DDC-85CF-CE4BC46BF644}" type="datetime1">
              <a:rPr lang="hu-HU" smtClean="0"/>
              <a:pPr/>
              <a:t>2022.03.09.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E59743-683C-4279-9E83-23C937C99CF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E59743-683C-4279-9E83-23C937C99CF6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34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0" dirty="0">
                <a:latin typeface="Arial" pitchFamily="34" charset="0"/>
              </a:rPr>
              <a:t>9. - 10. technikum és 11.- 12. szakgimnázium NKT</a:t>
            </a:r>
          </a:p>
          <a:p>
            <a:r>
              <a:rPr lang="hu-HU" b="0" dirty="0">
                <a:latin typeface="Arial" pitchFamily="34" charset="0"/>
              </a:rPr>
              <a:t>1/13 </a:t>
            </a:r>
            <a:r>
              <a:rPr lang="en-US" b="0" dirty="0">
                <a:solidFill>
                  <a:prstClr val="black"/>
                </a:solidFill>
                <a:latin typeface="Arial" pitchFamily="34" charset="0"/>
              </a:rPr>
              <a:t>5-ös szintű technikum</a:t>
            </a:r>
            <a:endParaRPr lang="hu-HU" b="0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hu-HU" b="0" dirty="0">
                <a:solidFill>
                  <a:prstClr val="black"/>
                </a:solidFill>
                <a:latin typeface="Arial" pitchFamily="34" charset="0"/>
              </a:rPr>
              <a:t>1/14 </a:t>
            </a:r>
            <a:r>
              <a:rPr lang="en-US" b="0" dirty="0">
                <a:solidFill>
                  <a:prstClr val="black"/>
                </a:solidFill>
                <a:latin typeface="Arial" pitchFamily="34" charset="0"/>
              </a:rPr>
              <a:t>5-ös szintű technikum</a:t>
            </a:r>
            <a:endParaRPr lang="hu-HU" b="0" dirty="0">
              <a:latin typeface="Arial" pitchFamily="34" charset="0"/>
            </a:endParaRPr>
          </a:p>
          <a:p>
            <a:r>
              <a:rPr lang="en-US" b="0" dirty="0">
                <a:latin typeface="Arial" pitchFamily="34" charset="0"/>
              </a:rPr>
              <a:t>3/15 5-ös szintű technikum</a:t>
            </a:r>
            <a:endParaRPr lang="hu-HU" b="0" dirty="0">
              <a:latin typeface="Arial" pitchFamily="34" charset="0"/>
            </a:endParaRPr>
          </a:p>
          <a:p>
            <a:r>
              <a:rPr lang="hu-HU" b="0" dirty="0">
                <a:latin typeface="Arial" pitchFamily="34" charset="0"/>
              </a:rPr>
              <a:t>PK – KP alapján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Összesen tanulói jogviszony: 400 fő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Összesen felnőttképzési jogviszony: 419 fő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9. - 10. technikum és 11.- 12. szakgimnázium NKT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1/13 5-ös szintű technikum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1/14 5-ös szintű technikum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3/15 5-ös szintű technikum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PK – KP alapján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Összesen tanulói jogviszony: 400 fő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Összesen felnőttképzési jogviszony: 419 fő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0" dirty="0">
                <a:latin typeface="Arial" pitchFamily="34" charset="0"/>
              </a:rPr>
              <a:t>Mindösszes létszám: 1021 fő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63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010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4957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96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1224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012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E59743-683C-4279-9E83-23C937C99CF6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869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="" xmlns:a16="http://schemas.microsoft.com/office/drawing/2014/main" id="{FCFA094D-2993-40A2-B2BB-8E76A3E54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191" y="0"/>
            <a:ext cx="11458575" cy="5981700"/>
          </a:xfrm>
          <a:prstGeom prst="rect">
            <a:avLst/>
          </a:prstGeom>
        </p:spPr>
      </p:pic>
      <p:sp>
        <p:nvSpPr>
          <p:cNvPr id="7" name="Téglalap 6" descr="Ecsetvonás maszk">
            <a:extLst>
              <a:ext uri="{FF2B5EF4-FFF2-40B4-BE49-F238E27FC236}">
                <a16:creationId xmlns=""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62023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070765"/>
            <a:ext cx="6238970" cy="1967770"/>
          </a:xfrm>
        </p:spPr>
        <p:txBody>
          <a:bodyPr rtlCol="0" anchor="b">
            <a:noAutofit/>
          </a:bodyPr>
          <a:lstStyle>
            <a:lvl1pPr algn="l">
              <a:lnSpc>
                <a:spcPct val="85000"/>
              </a:lnSpc>
              <a:defRPr sz="4500"/>
            </a:lvl1pPr>
          </a:lstStyle>
          <a:p>
            <a:pPr rtl="0"/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885" y="5184153"/>
            <a:ext cx="6238970" cy="505934"/>
          </a:xfrm>
        </p:spPr>
        <p:txBody>
          <a:bodyPr rtlCol="0">
            <a:noAutofit/>
          </a:bodyPr>
          <a:lstStyle>
            <a:lvl1pPr marL="0" indent="0" algn="l">
              <a:buNone/>
              <a:defRPr sz="32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dirty="0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12BFAD3E-7077-4F6A-9BC8-4508F2B4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u-HU" dirty="0"/>
              <a:t>2021.11. 10.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35794AFC-07BE-4BCA-8E8F-AA68C7F7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=""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38200" y="5161868"/>
            <a:ext cx="4325112" cy="0"/>
          </a:xfrm>
          <a:prstGeom prst="line">
            <a:avLst/>
          </a:prstGeom>
          <a:ln w="254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Kép 13" descr="A képen rajz látható&#10;&#10;Automatikusan generált leírás">
            <a:extLst>
              <a:ext uri="{FF2B5EF4-FFF2-40B4-BE49-F238E27FC236}">
                <a16:creationId xmlns="" xmlns:a16="http://schemas.microsoft.com/office/drawing/2014/main" id="{D2B59103-4C53-46F6-94F1-F26839862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4" y="938619"/>
            <a:ext cx="1677161" cy="16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PTE | Szociális és Egészségügyi Technikum és Szakképző Iskola">
            <a:extLst>
              <a:ext uri="{FF2B5EF4-FFF2-40B4-BE49-F238E27FC236}">
                <a16:creationId xmlns="" xmlns:a16="http://schemas.microsoft.com/office/drawing/2014/main" id="{98A5AD89-1206-43D5-879E-965E5E7532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0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 descr="Ecsetvonás maszk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-81508"/>
            <a:ext cx="12196200" cy="5783473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i="0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519" y="3444198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8445FDB-3D14-4871-AE8C-78A361596534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9" name="Kép helyőrzője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5" name="Alcím 2">
            <a:extLst>
              <a:ext uri="{FF2B5EF4-FFF2-40B4-BE49-F238E27FC236}">
                <a16:creationId xmlns=""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dirty="0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al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519" y="3444198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8445FDB-3D14-4871-AE8C-78A361596534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9" name="Kép helyőrzője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5" name="Alcím 2">
            <a:extLst>
              <a:ext uri="{FF2B5EF4-FFF2-40B4-BE49-F238E27FC236}">
                <a16:creationId xmlns=""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4901618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dirty="0"/>
              <a:t>Kattintson ide az alcím mintájának szerkesztéséhez</a:t>
            </a:r>
          </a:p>
        </p:txBody>
      </p:sp>
      <p:pic>
        <p:nvPicPr>
          <p:cNvPr id="10" name="Kép 9" descr="A képen szöveg, szoba látható&#10;&#10;Automatikusan generált leírás">
            <a:extLst>
              <a:ext uri="{FF2B5EF4-FFF2-40B4-BE49-F238E27FC236}">
                <a16:creationId xmlns="" xmlns:a16="http://schemas.microsoft.com/office/drawing/2014/main" id="{BF5D7785-22F2-44C0-847C-A9ADF8CAD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94640"/>
          </a:xfrm>
          <a:prstGeom prst="rect">
            <a:avLst/>
          </a:prstGeom>
        </p:spPr>
      </p:pic>
      <p:sp>
        <p:nvSpPr>
          <p:cNvPr id="6" name="Téglalap 5" descr="Ecsetvonás maszk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24809" y="-535676"/>
            <a:ext cx="12181368" cy="6249155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i="0" dirty="0"/>
          </a:p>
        </p:txBody>
      </p:sp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9EC3D66D-00D5-4B50-B7AC-B8277395B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6366" y="5971607"/>
            <a:ext cx="584230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069FC09-58F1-47E8-B7C1-B82F1844D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9BD49-4B92-4B24-9A94-42B2FC1CA95F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14" name="Szöveg helye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7" name="Tartalom helye 3">
            <a:extLst>
              <a:ext uri="{FF2B5EF4-FFF2-40B4-BE49-F238E27FC236}">
                <a16:creationId xmlns="" xmlns:a16="http://schemas.microsoft.com/office/drawing/2014/main" id="{5400C05A-142B-49F8-AC8C-60DBCE7C4B58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041800" y="2998971"/>
            <a:ext cx="3312000" cy="252820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9" name="Szöveg helye 40">
            <a:extLst>
              <a:ext uri="{FF2B5EF4-FFF2-40B4-BE49-F238E27FC236}">
                <a16:creationId xmlns="" xmlns:a16="http://schemas.microsoft.com/office/drawing/2014/main" id="{BA84A100-E46E-4A91-8A0C-75C717CDFB6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00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0" name="Szöveg helye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041800" y="2593413"/>
            <a:ext cx="3312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két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églalap 45" descr="Ecsetvonás helye">
            <a:extLst>
              <a:ext uri="{FF2B5EF4-FFF2-40B4-BE49-F238E27FC236}">
                <a16:creationId xmlns="" xmlns:a16="http://schemas.microsoft.com/office/drawing/2014/main" id="{0A2C58D9-C10D-4BD1-98F0-5F5552601AE6}"/>
              </a:ext>
            </a:extLst>
          </p:cNvPr>
          <p:cNvSpPr/>
          <p:nvPr userDrawn="1"/>
        </p:nvSpPr>
        <p:spPr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2" name="Téglalap 51" descr="Ecsetvonás helye">
            <a:extLst>
              <a:ext uri="{FF2B5EF4-FFF2-40B4-BE49-F238E27FC236}">
                <a16:creationId xmlns="" xmlns:a16="http://schemas.microsoft.com/office/drawing/2014/main" id="{95045E2F-58A4-48EC-BF05-523315AB6031}"/>
              </a:ext>
            </a:extLst>
          </p:cNvPr>
          <p:cNvSpPr/>
          <p:nvPr userDrawn="1"/>
        </p:nvSpPr>
        <p:spPr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22682" b="-22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öveg helye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46452" y="3642055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6CF5CA-2E2E-4A0E-BC68-14982FF1D2AE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37" name="Egyenes összekötő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Alcím 2">
            <a:extLst>
              <a:ext uri="{FF2B5EF4-FFF2-40B4-BE49-F238E27FC236}">
                <a16:creationId xmlns="" xmlns:a16="http://schemas.microsoft.com/office/drawing/2014/main" id="{7C726E26-D540-424D-A785-221B0A06B9C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41" name="Szöveg helye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46452" y="4054527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1" name="Kép helyőrzője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31" name="Szöveg helye 40">
            <a:extLst>
              <a:ext uri="{FF2B5EF4-FFF2-40B4-BE49-F238E27FC236}">
                <a16:creationId xmlns="" xmlns:a16="http://schemas.microsoft.com/office/drawing/2014/main" id="{19621356-FE2C-4AEC-9E89-2CC86A23021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3322" y="2599849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12 345</a:t>
            </a:r>
          </a:p>
        </p:txBody>
      </p:sp>
      <p:sp>
        <p:nvSpPr>
          <p:cNvPr id="39" name="Szöveg helye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64798" y="3642350"/>
            <a:ext cx="4787999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0" name="Szöveg helye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464798" y="4054822"/>
            <a:ext cx="4788000" cy="83529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3" name="Szöveg helye 40">
            <a:extLst>
              <a:ext uri="{FF2B5EF4-FFF2-40B4-BE49-F238E27FC236}">
                <a16:creationId xmlns="" xmlns:a16="http://schemas.microsoft.com/office/drawing/2014/main" id="{B13B1E83-DF7D-4152-83F9-7A99039613F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81668" y="2600144"/>
            <a:ext cx="4871129" cy="972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6 780</a:t>
            </a:r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ám körö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 descr="Ecsetvonás helye">
            <a:extLst>
              <a:ext uri="{FF2B5EF4-FFF2-40B4-BE49-F238E27FC236}">
                <a16:creationId xmlns="" xmlns:a16="http://schemas.microsoft.com/office/drawing/2014/main" id="{553AE28F-6B33-44BE-A48E-511B9E37A8E5}"/>
              </a:ext>
            </a:extLst>
          </p:cNvPr>
          <p:cNvSpPr/>
          <p:nvPr userDrawn="1"/>
        </p:nvSpPr>
        <p:spPr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0" name="Szöveg helye 40">
            <a:extLst>
              <a:ext uri="{FF2B5EF4-FFF2-40B4-BE49-F238E27FC236}">
                <a16:creationId xmlns="" xmlns:a16="http://schemas.microsoft.com/office/drawing/2014/main" id="{15964389-22F6-40A0-A36E-E542607646E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508836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669F28-D3EF-43DB-AC37-2D346E226E51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37" name="Egyenes összekötő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Szöveg helye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08836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1" name="Kép helyőrzője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39" name="Szöveg helye 40">
            <a:extLst>
              <a:ext uri="{FF2B5EF4-FFF2-40B4-BE49-F238E27FC236}">
                <a16:creationId xmlns="" xmlns:a16="http://schemas.microsoft.com/office/drawing/2014/main" id="{DBAF7C9B-EA69-40A6-AB82-8564FEB1ADA3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716343" y="4448499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0" name="Szöveg helye 40">
            <a:extLst>
              <a:ext uri="{FF2B5EF4-FFF2-40B4-BE49-F238E27FC236}">
                <a16:creationId xmlns="" xmlns:a16="http://schemas.microsoft.com/office/drawing/2014/main" id="{8AADAA41-DB71-4C36-9EDE-CA7E3121BDAC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716343" y="4860971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Ellipszis 2">
            <a:extLst>
              <a:ext uri="{FF2B5EF4-FFF2-40B4-BE49-F238E27FC236}">
                <a16:creationId xmlns="" xmlns:a16="http://schemas.microsoft.com/office/drawing/2014/main" id="{29BB331B-BB86-4BF8-B64D-10A4EA066996}"/>
              </a:ext>
            </a:extLst>
          </p:cNvPr>
          <p:cNvSpPr/>
          <p:nvPr userDrawn="1"/>
        </p:nvSpPr>
        <p:spPr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19" name="Ellipszis 18">
            <a:extLst>
              <a:ext uri="{FF2B5EF4-FFF2-40B4-BE49-F238E27FC236}">
                <a16:creationId xmlns="" xmlns:a16="http://schemas.microsoft.com/office/drawing/2014/main" id="{E4607297-0AE5-4568-8E23-9A22E0C9047F}"/>
              </a:ext>
            </a:extLst>
          </p:cNvPr>
          <p:cNvSpPr/>
          <p:nvPr userDrawn="1"/>
        </p:nvSpPr>
        <p:spPr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20" name="Ellipszis 19">
            <a:extLst>
              <a:ext uri="{FF2B5EF4-FFF2-40B4-BE49-F238E27FC236}">
                <a16:creationId xmlns="" xmlns:a16="http://schemas.microsoft.com/office/drawing/2014/main" id="{16AB8DAF-6AF1-4CAA-AE2D-6AD8CDCCD190}"/>
              </a:ext>
            </a:extLst>
          </p:cNvPr>
          <p:cNvSpPr/>
          <p:nvPr userDrawn="1"/>
        </p:nvSpPr>
        <p:spPr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22" name="Szöveg helye 40">
            <a:extLst>
              <a:ext uri="{FF2B5EF4-FFF2-40B4-BE49-F238E27FC236}">
                <a16:creationId xmlns="" xmlns:a16="http://schemas.microsoft.com/office/drawing/2014/main" id="{5F5CDB97-1A89-4A46-BBC6-957BE23CC68D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8032507" y="4448204"/>
            <a:ext cx="3132000" cy="3432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3" name="Szöveg helye 40">
            <a:extLst>
              <a:ext uri="{FF2B5EF4-FFF2-40B4-BE49-F238E27FC236}">
                <a16:creationId xmlns="" xmlns:a16="http://schemas.microsoft.com/office/drawing/2014/main" id="{EE3568F2-C8B7-440C-B118-77D1EB8BA68C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8032507" y="4860676"/>
            <a:ext cx="3132000" cy="8352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8" name="Szöveg helye 40">
            <a:extLst>
              <a:ext uri="{FF2B5EF4-FFF2-40B4-BE49-F238E27FC236}">
                <a16:creationId xmlns="" xmlns:a16="http://schemas.microsoft.com/office/drawing/2014/main" id="{04507F51-0648-491E-AE08-5EFD71620E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03729" y="2550122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100 Ft</a:t>
            </a:r>
          </a:p>
        </p:txBody>
      </p:sp>
      <p:sp>
        <p:nvSpPr>
          <p:cNvPr id="29" name="Szöveg helye 40">
            <a:extLst>
              <a:ext uri="{FF2B5EF4-FFF2-40B4-BE49-F238E27FC236}">
                <a16:creationId xmlns="" xmlns:a16="http://schemas.microsoft.com/office/drawing/2014/main" id="{DC7D0F93-C77D-44A3-A2D1-6D8B93ADE8E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203729" y="3175537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1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milliárd</a:t>
            </a:r>
          </a:p>
        </p:txBody>
      </p:sp>
      <p:sp>
        <p:nvSpPr>
          <p:cNvPr id="32" name="Szöveg helye 40">
            <a:extLst>
              <a:ext uri="{FF2B5EF4-FFF2-40B4-BE49-F238E27FC236}">
                <a16:creationId xmlns="" xmlns:a16="http://schemas.microsoft.com/office/drawing/2014/main" id="{19439A71-712F-42A8-988D-A40FC79D30E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429868" y="2755270"/>
            <a:ext cx="1734798" cy="61823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50 Ft</a:t>
            </a:r>
          </a:p>
        </p:txBody>
      </p:sp>
      <p:sp>
        <p:nvSpPr>
          <p:cNvPr id="33" name="Szöveg helye 40">
            <a:extLst>
              <a:ext uri="{FF2B5EF4-FFF2-40B4-BE49-F238E27FC236}">
                <a16:creationId xmlns="" xmlns:a16="http://schemas.microsoft.com/office/drawing/2014/main" id="{38AE03D3-550E-413E-8DD3-5A655898127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429868" y="3346179"/>
            <a:ext cx="1734798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milliárd</a:t>
            </a:r>
          </a:p>
        </p:txBody>
      </p:sp>
      <p:sp>
        <p:nvSpPr>
          <p:cNvPr id="34" name="Szöveg helye 40">
            <a:extLst>
              <a:ext uri="{FF2B5EF4-FFF2-40B4-BE49-F238E27FC236}">
                <a16:creationId xmlns="" xmlns:a16="http://schemas.microsoft.com/office/drawing/2014/main" id="{0B0F054D-7CBD-40FB-84C5-6E37FDF0EC9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30050" y="3060231"/>
            <a:ext cx="1529901" cy="477909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25 Ft</a:t>
            </a:r>
          </a:p>
        </p:txBody>
      </p:sp>
      <p:sp>
        <p:nvSpPr>
          <p:cNvPr id="35" name="Szöveg helye 40">
            <a:extLst>
              <a:ext uri="{FF2B5EF4-FFF2-40B4-BE49-F238E27FC236}">
                <a16:creationId xmlns="" xmlns:a16="http://schemas.microsoft.com/office/drawing/2014/main" id="{0285840A-F59B-4DDE-A051-9BBA250A62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30050" y="3580049"/>
            <a:ext cx="1529901" cy="418706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900" b="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milliárd</a:t>
            </a:r>
          </a:p>
        </p:txBody>
      </p:sp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56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7A4B3-E5C2-4673-97F2-C7974363B983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14" name="Szöveg helye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197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0" name="Szöveg helye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694264" y="2509005"/>
            <a:ext cx="468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475262" y="2914563"/>
            <a:ext cx="4899002" cy="2528208"/>
          </a:xfrm>
        </p:spPr>
        <p:txBody>
          <a:bodyPr rtlCol="0">
            <a:normAutofit/>
          </a:bodyPr>
          <a:lstStyle>
            <a:lvl1pPr marL="230400" indent="-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ot tartalmazó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80661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DDF0C-68E2-4A37-A7ED-390FE3314546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277438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3" name="Téglalap 12" descr="Ecsetvonás helye">
            <a:extLst>
              <a:ext uri="{FF2B5EF4-FFF2-40B4-BE49-F238E27FC236}">
                <a16:creationId xmlns="" xmlns:a16="http://schemas.microsoft.com/office/drawing/2014/main" id="{0CCD991D-2B03-47A2-8715-7661B26F9B95}"/>
              </a:ext>
            </a:extLst>
          </p:cNvPr>
          <p:cNvSpPr/>
          <p:nvPr userDrawn="1"/>
        </p:nvSpPr>
        <p:spPr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5" name="Szöveg helye 9" descr="Versenytársak emblémáinak negyedrésze">
            <a:extLst>
              <a:ext uri="{FF2B5EF4-FFF2-40B4-BE49-F238E27FC236}">
                <a16:creationId xmlns="" xmlns:a16="http://schemas.microsoft.com/office/drawing/2014/main" id="{7246D54D-92E6-4129-9F9B-80AD6027E5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1544" y="1409436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hu-HU" dirty="0"/>
              <a:t>Kényelmesebb</a:t>
            </a:r>
          </a:p>
        </p:txBody>
      </p:sp>
      <p:sp>
        <p:nvSpPr>
          <p:cNvPr id="17" name="Szöveg helye 9" descr="Versenytársak emblémáinak negyedrésze">
            <a:extLst>
              <a:ext uri="{FF2B5EF4-FFF2-40B4-BE49-F238E27FC236}">
                <a16:creationId xmlns="" xmlns:a16="http://schemas.microsoft.com/office/drawing/2014/main" id="{6DEE1C9E-9A2E-44D5-B900-58F0DC5C152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1544" y="5690411"/>
            <a:ext cx="2728913" cy="42545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hu-HU" dirty="0"/>
              <a:t>Kevésbé kényelmes</a:t>
            </a:r>
          </a:p>
        </p:txBody>
      </p:sp>
      <p:sp>
        <p:nvSpPr>
          <p:cNvPr id="18" name="Szöveg helye 9">
            <a:extLst>
              <a:ext uri="{FF2B5EF4-FFF2-40B4-BE49-F238E27FC236}">
                <a16:creationId xmlns="" xmlns:a16="http://schemas.microsoft.com/office/drawing/2014/main" id="{66B9A18B-0CF3-4C0A-B305-707B9A66919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9903" y="3744448"/>
            <a:ext cx="2728913" cy="425450"/>
          </a:xfrm>
        </p:spPr>
        <p:txBody>
          <a:bodyPr rtlCol="0">
            <a:noAutofit/>
          </a:bodyPr>
          <a:lstStyle>
            <a:lvl1pPr marL="0" indent="0" algn="l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hu-HU" dirty="0"/>
              <a:t>Drágább</a:t>
            </a:r>
          </a:p>
        </p:txBody>
      </p:sp>
      <p:sp>
        <p:nvSpPr>
          <p:cNvPr id="19" name="Szöveg helye 9" descr="Versenytársak emblémáinak negyedrésze">
            <a:extLst>
              <a:ext uri="{FF2B5EF4-FFF2-40B4-BE49-F238E27FC236}">
                <a16:creationId xmlns="" xmlns:a16="http://schemas.microsoft.com/office/drawing/2014/main" id="{6FE680D8-859C-4A7C-AD2D-F5FBE95F1C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14398" y="3744448"/>
            <a:ext cx="2728913" cy="425450"/>
          </a:xfrm>
        </p:spPr>
        <p:txBody>
          <a:bodyPr rtlCol="0">
            <a:noAutofit/>
          </a:bodyPr>
          <a:lstStyle>
            <a:lvl1pPr marL="0" indent="0" algn="r">
              <a:buNone/>
              <a:defRPr sz="16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i="1">
                <a:solidFill>
                  <a:srgbClr val="36748D"/>
                </a:solidFill>
              </a:defRPr>
            </a:lvl2pPr>
            <a:lvl3pPr marL="914400" indent="0" algn="ctr">
              <a:buNone/>
              <a:defRPr sz="1800" i="1">
                <a:solidFill>
                  <a:srgbClr val="36748D"/>
                </a:solidFill>
              </a:defRPr>
            </a:lvl3pPr>
            <a:lvl4pPr marL="1371600" indent="0" algn="ctr">
              <a:buNone/>
              <a:defRPr sz="1600" i="1">
                <a:solidFill>
                  <a:srgbClr val="36748D"/>
                </a:solidFill>
              </a:defRPr>
            </a:lvl4pPr>
            <a:lvl5pPr marL="1828800" indent="0" algn="ctr">
              <a:buNone/>
              <a:defRPr sz="1600" i="1">
                <a:solidFill>
                  <a:srgbClr val="36748D"/>
                </a:solidFill>
              </a:defRPr>
            </a:lvl5pPr>
          </a:lstStyle>
          <a:p>
            <a:pPr lvl="0" rtl="0"/>
            <a:r>
              <a:rPr lang="hu-HU" dirty="0"/>
              <a:t>Kevésbé drága</a:t>
            </a:r>
          </a:p>
        </p:txBody>
      </p:sp>
      <p:sp>
        <p:nvSpPr>
          <p:cNvPr id="22" name="Kép helyőrzője 11" descr="Versenytársak emblémáinak negyedrésze">
            <a:extLst>
              <a:ext uri="{FF2B5EF4-FFF2-40B4-BE49-F238E27FC236}">
                <a16:creationId xmlns="" xmlns:a16="http://schemas.microsoft.com/office/drawing/2014/main" id="{E6B6CE82-1BDF-4550-8960-7F41345BA07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622855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2. versenytárs</a:t>
            </a:r>
          </a:p>
          <a:p>
            <a:pPr rtl="0"/>
            <a:r>
              <a:rPr lang="hu-HU" dirty="0"/>
              <a:t>Embléma</a:t>
            </a:r>
          </a:p>
        </p:txBody>
      </p:sp>
      <p:sp>
        <p:nvSpPr>
          <p:cNvPr id="23" name="Kép helyőrzője 11" descr="Versenytársak emblémáinak negyedrésze">
            <a:extLst>
              <a:ext uri="{FF2B5EF4-FFF2-40B4-BE49-F238E27FC236}">
                <a16:creationId xmlns="" xmlns:a16="http://schemas.microsoft.com/office/drawing/2014/main" id="{582E2341-B28C-43DC-9292-43E8D75A3BDD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060082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1. versenytárs</a:t>
            </a:r>
          </a:p>
          <a:p>
            <a:pPr rtl="0"/>
            <a:r>
              <a:rPr lang="hu-HU" dirty="0"/>
              <a:t>Embléma</a:t>
            </a:r>
          </a:p>
        </p:txBody>
      </p:sp>
      <p:sp>
        <p:nvSpPr>
          <p:cNvPr id="24" name="Kép helyőrzője 11" descr="Versenytársak emblémáinak negyedrésze">
            <a:extLst>
              <a:ext uri="{FF2B5EF4-FFF2-40B4-BE49-F238E27FC236}">
                <a16:creationId xmlns="" xmlns:a16="http://schemas.microsoft.com/office/drawing/2014/main" id="{B5CF88F9-58C0-4E88-8243-2E2026B3D84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500968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3. versenytárs</a:t>
            </a:r>
          </a:p>
          <a:p>
            <a:pPr rtl="0"/>
            <a:r>
              <a:rPr lang="hu-HU" dirty="0"/>
              <a:t>Embléma</a:t>
            </a:r>
          </a:p>
        </p:txBody>
      </p:sp>
      <p:sp>
        <p:nvSpPr>
          <p:cNvPr id="25" name="Kép helyőrzője 11" descr="Versenytársak emblémáinak negyedrésze">
            <a:extLst>
              <a:ext uri="{FF2B5EF4-FFF2-40B4-BE49-F238E27FC236}">
                <a16:creationId xmlns="" xmlns:a16="http://schemas.microsoft.com/office/drawing/2014/main" id="{A82EE939-4C57-4B18-8083-AFBEAFEFF3C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679507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4. versenytárs</a:t>
            </a:r>
          </a:p>
          <a:p>
            <a:pPr rtl="0"/>
            <a:r>
              <a:rPr lang="hu-HU" dirty="0"/>
              <a:t>Embléma</a:t>
            </a:r>
          </a:p>
        </p:txBody>
      </p:sp>
      <p:sp>
        <p:nvSpPr>
          <p:cNvPr id="26" name="Kép helyőrzője 11" descr="Versenytársak emblémáinak negyedrésze">
            <a:extLst>
              <a:ext uri="{FF2B5EF4-FFF2-40B4-BE49-F238E27FC236}">
                <a16:creationId xmlns="" xmlns:a16="http://schemas.microsoft.com/office/drawing/2014/main" id="{6F0782C9-DB20-403D-BE02-0A8B0F75EEB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605894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5. versenytárs</a:t>
            </a:r>
          </a:p>
          <a:p>
            <a:pPr rtl="0"/>
            <a:r>
              <a:rPr lang="hu-HU" dirty="0"/>
              <a:t>Embléma</a:t>
            </a:r>
          </a:p>
        </p:txBody>
      </p:sp>
      <p:sp>
        <p:nvSpPr>
          <p:cNvPr id="27" name="Kép helyőrzője 11" descr="Versenytársak emblémáinak negyedrésze">
            <a:extLst>
              <a:ext uri="{FF2B5EF4-FFF2-40B4-BE49-F238E27FC236}">
                <a16:creationId xmlns="" xmlns:a16="http://schemas.microsoft.com/office/drawing/2014/main" id="{BD7EAF5B-32EC-4B5A-91BC-2486855FFC2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32534" y="4368730"/>
            <a:ext cx="1772153" cy="77724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6. versenytárs</a:t>
            </a:r>
          </a:p>
          <a:p>
            <a:pPr rtl="0"/>
            <a:r>
              <a:rPr lang="hu-HU" dirty="0"/>
              <a:t>Embléma</a:t>
            </a:r>
          </a:p>
        </p:txBody>
      </p:sp>
      <p:sp>
        <p:nvSpPr>
          <p:cNvPr id="28" name="Kép helyőrzője 14" descr="Versenytársak emblémáinak negyedrésze">
            <a:extLst>
              <a:ext uri="{FF2B5EF4-FFF2-40B4-BE49-F238E27FC236}">
                <a16:creationId xmlns="" xmlns:a16="http://schemas.microsoft.com/office/drawing/2014/main" id="{13F923C2-8EA1-4CAA-AD2F-96AD06CA898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697679" y="2082333"/>
            <a:ext cx="1207008" cy="841248"/>
          </a:xfrm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Az</a:t>
            </a:r>
            <a:br>
              <a:rPr lang="hu-HU" dirty="0"/>
            </a:br>
            <a:r>
              <a:rPr lang="hu-HU" dirty="0"/>
              <a:t>étterem </a:t>
            </a:r>
            <a:br>
              <a:rPr lang="hu-HU" dirty="0"/>
            </a:br>
            <a:r>
              <a:rPr lang="hu-HU" dirty="0"/>
              <a:t>EMBLÉMÁJA</a:t>
            </a:r>
          </a:p>
        </p:txBody>
      </p:sp>
      <p:cxnSp>
        <p:nvCxnSpPr>
          <p:cNvPr id="29" name="Egyenes összekötő nyíllal 28" descr="Versenytársak emblémáinak negyedrésze">
            <a:extLst>
              <a:ext uri="{FF2B5EF4-FFF2-40B4-BE49-F238E27FC236}">
                <a16:creationId xmlns="" xmlns:a16="http://schemas.microsoft.com/office/drawing/2014/main" id="{6E38594D-B49F-47FB-AAB7-D4B848169F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 descr="Versenytársak emblémáinak negyedrésze">
            <a:extLst>
              <a:ext uri="{FF2B5EF4-FFF2-40B4-BE49-F238E27FC236}">
                <a16:creationId xmlns="" xmlns:a16="http://schemas.microsoft.com/office/drawing/2014/main" id="{9CDF9FE9-ABF5-4DE2-A545-2BF180F9F5ED}"/>
              </a:ext>
            </a:extLst>
          </p:cNvPr>
          <p:cNvCxnSpPr>
            <a:cxnSpLocks/>
          </p:cNvCxnSpPr>
          <p:nvPr userDrawn="1"/>
        </p:nvCxnSpPr>
        <p:spPr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blokk tarta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>
            <a:extLst>
              <a:ext uri="{FF2B5EF4-FFF2-40B4-BE49-F238E27FC236}">
                <a16:creationId xmlns="" xmlns:a16="http://schemas.microsoft.com/office/drawing/2014/main" id="{178B7359-F8D9-49C3-9ECB-5D7928220A32}"/>
              </a:ext>
            </a:extLst>
          </p:cNvPr>
          <p:cNvSpPr/>
          <p:nvPr userDrawn="1"/>
        </p:nvSpPr>
        <p:spPr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39" name="Téglalap 38">
            <a:extLst>
              <a:ext uri="{FF2B5EF4-FFF2-40B4-BE49-F238E27FC236}">
                <a16:creationId xmlns="" xmlns:a16="http://schemas.microsoft.com/office/drawing/2014/main" id="{DD6BF640-6D98-46DC-BF66-FEB2A0511221}"/>
              </a:ext>
            </a:extLst>
          </p:cNvPr>
          <p:cNvSpPr/>
          <p:nvPr userDrawn="1"/>
        </p:nvSpPr>
        <p:spPr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34" name="Téglalap 33">
            <a:extLst>
              <a:ext uri="{FF2B5EF4-FFF2-40B4-BE49-F238E27FC236}">
                <a16:creationId xmlns="" xmlns:a16="http://schemas.microsoft.com/office/drawing/2014/main" id="{E7397380-65CA-490B-89DE-D8D1C25E0B00}"/>
              </a:ext>
            </a:extLst>
          </p:cNvPr>
          <p:cNvSpPr/>
          <p:nvPr userDrawn="1"/>
        </p:nvSpPr>
        <p:spPr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="" xmlns:a16="http://schemas.microsoft.com/office/drawing/2014/main" id="{75252BCA-7050-40A2-A745-BB966870609C}"/>
              </a:ext>
            </a:extLst>
          </p:cNvPr>
          <p:cNvSpPr/>
          <p:nvPr userDrawn="1"/>
        </p:nvSpPr>
        <p:spPr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B749B-8C90-4DA3-9F18-57EFA353E69B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8" name="Szöveg helye 12">
            <a:extLst>
              <a:ext uri="{FF2B5EF4-FFF2-40B4-BE49-F238E27FC236}">
                <a16:creationId xmlns="" xmlns:a16="http://schemas.microsoft.com/office/drawing/2014/main" id="{C28E9701-34F1-4219-ACE1-7000B0AE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509" y="2871230"/>
            <a:ext cx="3106800" cy="2599560"/>
          </a:xfrm>
        </p:spPr>
        <p:txBody>
          <a:bodyPr rtlCol="0">
            <a:normAutofit/>
          </a:bodyPr>
          <a:lstStyle>
            <a:lvl1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1pPr>
            <a:lvl2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2pPr>
            <a:lvl3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3pPr>
            <a:lvl4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4pPr>
            <a:lvl5pPr marL="180000" indent="-180000">
              <a:lnSpc>
                <a:spcPct val="100000"/>
              </a:lnSpc>
              <a:buClr>
                <a:srgbClr val="9D0000"/>
              </a:buClr>
              <a:defRPr sz="1400" i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9" name="Szöveg helye 3">
            <a:extLst>
              <a:ext uri="{FF2B5EF4-FFF2-40B4-BE49-F238E27FC236}">
                <a16:creationId xmlns="" xmlns:a16="http://schemas.microsoft.com/office/drawing/2014/main" id="{415564D0-8659-4746-BD61-2022D5A1571C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141089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22" name="Alcím 2">
            <a:extLst>
              <a:ext uri="{FF2B5EF4-FFF2-40B4-BE49-F238E27FC236}">
                <a16:creationId xmlns="" xmlns:a16="http://schemas.microsoft.com/office/drawing/2014/main" id="{322C9944-3681-441A-BDB1-D9901BE86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0273" y="2433516"/>
            <a:ext cx="2907035" cy="251428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dirty="0"/>
              <a:t>Kattintson ide a mintaszöveg szerkesztéséhez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="" xmlns:a16="http://schemas.microsoft.com/office/drawing/2014/main" id="{FB03FB91-2842-4B1B-8AE9-E9D1FF269D35}"/>
              </a:ext>
            </a:extLst>
          </p:cNvPr>
          <p:cNvSpPr/>
          <p:nvPr userDrawn="1"/>
        </p:nvSpPr>
        <p:spPr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31" name="Szöveg helye 12">
            <a:extLst>
              <a:ext uri="{FF2B5EF4-FFF2-40B4-BE49-F238E27FC236}">
                <a16:creationId xmlns="" xmlns:a16="http://schemas.microsoft.com/office/drawing/2014/main" id="{9616E1B6-498C-460B-AB62-AF81D52C449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542278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35" name="Téglalap 34">
            <a:extLst>
              <a:ext uri="{FF2B5EF4-FFF2-40B4-BE49-F238E27FC236}">
                <a16:creationId xmlns="" xmlns:a16="http://schemas.microsoft.com/office/drawing/2014/main" id="{5C441323-C1A6-4BDC-AC0A-1EFAFD9BB852}"/>
              </a:ext>
            </a:extLst>
          </p:cNvPr>
          <p:cNvSpPr/>
          <p:nvPr userDrawn="1"/>
        </p:nvSpPr>
        <p:spPr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36" name="Szöveg helye 12">
            <a:extLst>
              <a:ext uri="{FF2B5EF4-FFF2-40B4-BE49-F238E27FC236}">
                <a16:creationId xmlns="" xmlns:a16="http://schemas.microsoft.com/office/drawing/2014/main" id="{BDD3F4DF-AE9A-4210-B425-69CEFF02107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132614" y="2869418"/>
            <a:ext cx="3106800" cy="2599560"/>
          </a:xfrm>
        </p:spPr>
        <p:txBody>
          <a:bodyPr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100000"/>
              </a:lnSpc>
              <a:buClr>
                <a:srgbClr val="9D0000"/>
              </a:buClr>
              <a:buFont typeface="Arial" panose="020B0604020202020204" pitchFamily="34" charset="0"/>
              <a:buChar char="•"/>
              <a:defRPr lang="ru-RU" sz="14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3" name="Szöveg helye 3">
            <a:extLst>
              <a:ext uri="{FF2B5EF4-FFF2-40B4-BE49-F238E27FC236}">
                <a16:creationId xmlns="" xmlns:a16="http://schemas.microsoft.com/office/drawing/2014/main" id="{DE83707A-ED46-4701-A2DF-CAF67EC69C0D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474236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45" name="Szöveg helye 3">
            <a:extLst>
              <a:ext uri="{FF2B5EF4-FFF2-40B4-BE49-F238E27FC236}">
                <a16:creationId xmlns="" xmlns:a16="http://schemas.microsoft.com/office/drawing/2014/main" id="{79E3F99B-4600-4E33-94D7-64D008878A7E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333194" y="2123251"/>
            <a:ext cx="2906220" cy="400978"/>
          </a:xfrm>
        </p:spPr>
        <p:txBody>
          <a:bodyPr rtlCol="0">
            <a:normAutofit/>
          </a:bodyPr>
          <a:lstStyle>
            <a:lvl1pPr marL="0" indent="0" algn="l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12" name="Szöveg helye 11">
            <a:extLst>
              <a:ext uri="{FF2B5EF4-FFF2-40B4-BE49-F238E27FC236}">
                <a16:creationId xmlns="" xmlns:a16="http://schemas.microsoft.com/office/drawing/2014/main" id="{1C632C55-1D14-4AE5-91FB-49DA760458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4236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hu-HU" dirty="0"/>
              <a:t>Kattintson ide a mintaszöveg szerkesztéséhez</a:t>
            </a:r>
          </a:p>
        </p:txBody>
      </p:sp>
      <p:sp>
        <p:nvSpPr>
          <p:cNvPr id="46" name="Szöveg helye 11">
            <a:extLst>
              <a:ext uri="{FF2B5EF4-FFF2-40B4-BE49-F238E27FC236}">
                <a16:creationId xmlns="" xmlns:a16="http://schemas.microsoft.com/office/drawing/2014/main" id="{52665BC8-C66B-455F-8D42-C0B89951FC6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333194" y="2432944"/>
            <a:ext cx="2919600" cy="252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i="1" kern="1200" dirty="0" smtClean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i="1" kern="1200" dirty="0">
                <a:solidFill>
                  <a:srgbClr val="8D634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hu-HU" dirty="0"/>
              <a:t>Kattintson ide a mintaszöveg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57250-CABE-4F28-ABBB-1EC6F294551E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Szöveg helye 40">
            <a:extLst>
              <a:ext uri="{FF2B5EF4-FFF2-40B4-BE49-F238E27FC236}">
                <a16:creationId xmlns="" xmlns:a16="http://schemas.microsoft.com/office/drawing/2014/main" id="{2E228B39-E69E-4928-A3B9-E0820CF9C1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382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0" name="Szöveg helye 40">
            <a:extLst>
              <a:ext uri="{FF2B5EF4-FFF2-40B4-BE49-F238E27FC236}">
                <a16:creationId xmlns="" xmlns:a16="http://schemas.microsoft.com/office/drawing/2014/main" id="{DB13281D-9A7C-4ED9-86E0-B903E8AE724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133806" y="1893552"/>
            <a:ext cx="5220000" cy="343264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400" b="1" i="0">
                <a:solidFill>
                  <a:srgbClr val="9D0000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6" name="Tartalom helye 2">
            <a:extLst>
              <a:ext uri="{FF2B5EF4-FFF2-40B4-BE49-F238E27FC236}">
                <a16:creationId xmlns="" xmlns:a16="http://schemas.microsoft.com/office/drawing/2014/main" id="{609833F7-F057-48CB-9D76-2CA2BC07E553}"/>
              </a:ext>
            </a:extLst>
          </p:cNvPr>
          <p:cNvSpPr>
            <a:spLocks noGrp="1"/>
          </p:cNvSpPr>
          <p:nvPr>
            <p:ph sz="half" idx="57"/>
          </p:nvPr>
        </p:nvSpPr>
        <p:spPr>
          <a:xfrm>
            <a:off x="6133806" y="2299110"/>
            <a:ext cx="5220000" cy="326750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temter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 descr="Ecsetvonás helye">
            <a:extLst>
              <a:ext uri="{FF2B5EF4-FFF2-40B4-BE49-F238E27FC236}">
                <a16:creationId xmlns="" xmlns:a16="http://schemas.microsoft.com/office/drawing/2014/main" id="{5E9B7E8C-EA81-4F11-B6B4-4C6D0883E361}"/>
              </a:ext>
            </a:extLst>
          </p:cNvPr>
          <p:cNvSpPr/>
          <p:nvPr userDrawn="1"/>
        </p:nvSpPr>
        <p:spPr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2613" t="-436" r="-2613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cxnSp>
        <p:nvCxnSpPr>
          <p:cNvPr id="49" name="Egyenes összekötő 48">
            <a:extLst>
              <a:ext uri="{FF2B5EF4-FFF2-40B4-BE49-F238E27FC236}">
                <a16:creationId xmlns="" xmlns:a16="http://schemas.microsoft.com/office/drawing/2014/main" id="{A22D2062-91DE-4F9D-8979-5E7B70BB4D5C}"/>
              </a:ext>
            </a:extLst>
          </p:cNvPr>
          <p:cNvCxnSpPr/>
          <p:nvPr userDrawn="1"/>
        </p:nvCxnSpPr>
        <p:spPr>
          <a:xfrm>
            <a:off x="1430172" y="3058752"/>
            <a:ext cx="88682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zis 45">
            <a:extLst>
              <a:ext uri="{FF2B5EF4-FFF2-40B4-BE49-F238E27FC236}">
                <a16:creationId xmlns="" xmlns:a16="http://schemas.microsoft.com/office/drawing/2014/main" id="{4EB635A0-8647-462E-8EFA-7972F5298BA4}"/>
              </a:ext>
            </a:extLst>
          </p:cNvPr>
          <p:cNvSpPr/>
          <p:nvPr userDrawn="1"/>
        </p:nvSpPr>
        <p:spPr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7" name="Ellipszis 46">
            <a:extLst>
              <a:ext uri="{FF2B5EF4-FFF2-40B4-BE49-F238E27FC236}">
                <a16:creationId xmlns="" xmlns:a16="http://schemas.microsoft.com/office/drawing/2014/main" id="{85070A80-8F0E-4B18-B219-F60856841BC5}"/>
              </a:ext>
            </a:extLst>
          </p:cNvPr>
          <p:cNvSpPr/>
          <p:nvPr userDrawn="1"/>
        </p:nvSpPr>
        <p:spPr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8" name="Ellipszis 47">
            <a:extLst>
              <a:ext uri="{FF2B5EF4-FFF2-40B4-BE49-F238E27FC236}">
                <a16:creationId xmlns="" xmlns:a16="http://schemas.microsoft.com/office/drawing/2014/main" id="{ECAA45C4-93C9-4DB5-B9C6-4767D32E7D4F}"/>
              </a:ext>
            </a:extLst>
          </p:cNvPr>
          <p:cNvSpPr/>
          <p:nvPr userDrawn="1"/>
        </p:nvSpPr>
        <p:spPr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5" name="Ellipszis 44">
            <a:extLst>
              <a:ext uri="{FF2B5EF4-FFF2-40B4-BE49-F238E27FC236}">
                <a16:creationId xmlns="" xmlns:a16="http://schemas.microsoft.com/office/drawing/2014/main" id="{E5C9AF58-99E9-4922-BA5A-693C45628310}"/>
              </a:ext>
            </a:extLst>
          </p:cNvPr>
          <p:cNvSpPr/>
          <p:nvPr userDrawn="1"/>
        </p:nvSpPr>
        <p:spPr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3" name="Ellipszis 42">
            <a:extLst>
              <a:ext uri="{FF2B5EF4-FFF2-40B4-BE49-F238E27FC236}">
                <a16:creationId xmlns="" xmlns:a16="http://schemas.microsoft.com/office/drawing/2014/main" id="{71CAE0A3-2A25-4785-8E62-7CAA552DB48C}"/>
              </a:ext>
            </a:extLst>
          </p:cNvPr>
          <p:cNvSpPr/>
          <p:nvPr userDrawn="1"/>
        </p:nvSpPr>
        <p:spPr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42C296-AC77-449B-85D4-7F050C67F183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="" xmlns:a16="http://schemas.microsoft.com/office/drawing/2014/main" id="{EE24F90E-9639-47BA-B2B5-44308E98E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129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7" name="Szöveg helye 3">
            <a:extLst>
              <a:ext uri="{FF2B5EF4-FFF2-40B4-BE49-F238E27FC236}">
                <a16:creationId xmlns="" xmlns:a16="http://schemas.microsoft.com/office/drawing/2014/main" id="{80E9425A-8D87-4F85-AA5A-B875BC11159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59128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18" name="Szöveg helye 3">
            <a:extLst>
              <a:ext uri="{FF2B5EF4-FFF2-40B4-BE49-F238E27FC236}">
                <a16:creationId xmlns="" xmlns:a16="http://schemas.microsoft.com/office/drawing/2014/main" id="{AAC62CEF-A7CC-4E5C-8E98-48ACBCE01C9F}"/>
              </a:ext>
            </a:extLst>
          </p:cNvPr>
          <p:cNvSpPr>
            <a:spLocks noGrp="1"/>
          </p:cNvSpPr>
          <p:nvPr>
            <p:ph type="body" sz="half" idx="42" hasCustomPrompt="1"/>
          </p:nvPr>
        </p:nvSpPr>
        <p:spPr>
          <a:xfrm>
            <a:off x="1167830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19" name="Szöveg helye 3">
            <a:extLst>
              <a:ext uri="{FF2B5EF4-FFF2-40B4-BE49-F238E27FC236}">
                <a16:creationId xmlns="" xmlns:a16="http://schemas.microsoft.com/office/drawing/2014/main" id="{809AFEDE-B5E4-4DBC-BBB4-A12825A2C863}"/>
              </a:ext>
            </a:extLst>
          </p:cNvPr>
          <p:cNvSpPr>
            <a:spLocks noGrp="1"/>
          </p:cNvSpPr>
          <p:nvPr>
            <p:ph type="body" sz="half" idx="43" hasCustomPrompt="1"/>
          </p:nvPr>
        </p:nvSpPr>
        <p:spPr>
          <a:xfrm>
            <a:off x="1167830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hónap</a:t>
            </a:r>
          </a:p>
        </p:txBody>
      </p:sp>
      <p:sp>
        <p:nvSpPr>
          <p:cNvPr id="23" name="Szöveg helye 3">
            <a:extLst>
              <a:ext uri="{FF2B5EF4-FFF2-40B4-BE49-F238E27FC236}">
                <a16:creationId xmlns="" xmlns:a16="http://schemas.microsoft.com/office/drawing/2014/main" id="{C655C2FA-4FE8-4A41-80BA-4F216DED3B33}"/>
              </a:ext>
            </a:extLst>
          </p:cNvPr>
          <p:cNvSpPr>
            <a:spLocks noGrp="1"/>
          </p:cNvSpPr>
          <p:nvPr>
            <p:ph type="body" sz="half" idx="48" hasCustomPrompt="1"/>
          </p:nvPr>
        </p:nvSpPr>
        <p:spPr>
          <a:xfrm>
            <a:off x="9914008" y="2827850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24" name="Szöveg helye 3">
            <a:extLst>
              <a:ext uri="{FF2B5EF4-FFF2-40B4-BE49-F238E27FC236}">
                <a16:creationId xmlns="" xmlns:a16="http://schemas.microsoft.com/office/drawing/2014/main" id="{EF847E62-5CE2-45BE-A885-8D6CB5A97161}"/>
              </a:ext>
            </a:extLst>
          </p:cNvPr>
          <p:cNvSpPr>
            <a:spLocks noGrp="1"/>
          </p:cNvSpPr>
          <p:nvPr>
            <p:ph type="body" sz="half" idx="49" hasCustomPrompt="1"/>
          </p:nvPr>
        </p:nvSpPr>
        <p:spPr>
          <a:xfrm>
            <a:off x="9914008" y="3070763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hónap</a:t>
            </a:r>
          </a:p>
        </p:txBody>
      </p:sp>
      <p:sp>
        <p:nvSpPr>
          <p:cNvPr id="26" name="Szöveg helye 3">
            <a:extLst>
              <a:ext uri="{FF2B5EF4-FFF2-40B4-BE49-F238E27FC236}">
                <a16:creationId xmlns="" xmlns:a16="http://schemas.microsoft.com/office/drawing/2014/main" id="{E9700CBF-AC90-4C6B-B28B-6070D7F4D17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3354375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="" xmlns:a16="http://schemas.microsoft.com/office/drawing/2014/main" id="{14A999B7-5760-4B03-8394-F38F76320714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3354375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hónap</a:t>
            </a:r>
          </a:p>
        </p:txBody>
      </p:sp>
      <p:sp>
        <p:nvSpPr>
          <p:cNvPr id="29" name="Szöveg helye 3">
            <a:extLst>
              <a:ext uri="{FF2B5EF4-FFF2-40B4-BE49-F238E27FC236}">
                <a16:creationId xmlns="" xmlns:a16="http://schemas.microsoft.com/office/drawing/2014/main" id="{F0F3187D-7DB1-4719-9F22-A55C5CEB6E7B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5540919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30" name="Szöveg helye 3">
            <a:extLst>
              <a:ext uri="{FF2B5EF4-FFF2-40B4-BE49-F238E27FC236}">
                <a16:creationId xmlns="" xmlns:a16="http://schemas.microsoft.com/office/drawing/2014/main" id="{FC11D98A-051A-491B-9B80-2EFB0B103E76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5540919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hónap</a:t>
            </a:r>
          </a:p>
        </p:txBody>
      </p:sp>
      <p:sp>
        <p:nvSpPr>
          <p:cNvPr id="32" name="Szöveg helye 3">
            <a:extLst>
              <a:ext uri="{FF2B5EF4-FFF2-40B4-BE49-F238E27FC236}">
                <a16:creationId xmlns="" xmlns:a16="http://schemas.microsoft.com/office/drawing/2014/main" id="{7F4211FC-A6F2-4AFA-9F30-FD13CEAAC5A0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7727464" y="2849708"/>
            <a:ext cx="1106424" cy="314428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200" b="1" i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ÉV</a:t>
            </a:r>
          </a:p>
        </p:txBody>
      </p:sp>
      <p:sp>
        <p:nvSpPr>
          <p:cNvPr id="33" name="Szöveg helye 3">
            <a:extLst>
              <a:ext uri="{FF2B5EF4-FFF2-40B4-BE49-F238E27FC236}">
                <a16:creationId xmlns="" xmlns:a16="http://schemas.microsoft.com/office/drawing/2014/main" id="{D3931DEC-CD0C-4B70-8E1E-036122C0484A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7727464" y="3092621"/>
            <a:ext cx="1106424" cy="314427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lang="en-US" sz="2000" b="0" i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hónap</a:t>
            </a:r>
          </a:p>
        </p:txBody>
      </p:sp>
      <p:sp>
        <p:nvSpPr>
          <p:cNvPr id="34" name="Szöveg helye 3">
            <a:extLst>
              <a:ext uri="{FF2B5EF4-FFF2-40B4-BE49-F238E27FC236}">
                <a16:creationId xmlns="" xmlns:a16="http://schemas.microsoft.com/office/drawing/2014/main" id="{E45025BC-6529-4F89-87D6-1D94E2C72C6F}"/>
              </a:ext>
            </a:extLst>
          </p:cNvPr>
          <p:cNvSpPr>
            <a:spLocks noGrp="1"/>
          </p:cNvSpPr>
          <p:nvPr>
            <p:ph type="body" sz="half" idx="57"/>
          </p:nvPr>
        </p:nvSpPr>
        <p:spPr>
          <a:xfrm>
            <a:off x="9603105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5" name="Szöveg helye 3">
            <a:extLst>
              <a:ext uri="{FF2B5EF4-FFF2-40B4-BE49-F238E27FC236}">
                <a16:creationId xmlns="" xmlns:a16="http://schemas.microsoft.com/office/drawing/2014/main" id="{3CD7F50C-7C74-42DA-AD3A-38EEA8993C5D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9603104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36" name="Szöveg helye 3">
            <a:extLst>
              <a:ext uri="{FF2B5EF4-FFF2-40B4-BE49-F238E27FC236}">
                <a16:creationId xmlns="" xmlns:a16="http://schemas.microsoft.com/office/drawing/2014/main" id="{6B626BA0-3E25-4C19-9341-736B0E810156}"/>
              </a:ext>
            </a:extLst>
          </p:cNvPr>
          <p:cNvSpPr>
            <a:spLocks noGrp="1"/>
          </p:cNvSpPr>
          <p:nvPr>
            <p:ph type="body" sz="half" idx="59"/>
          </p:nvPr>
        </p:nvSpPr>
        <p:spPr>
          <a:xfrm>
            <a:off x="3045123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7" name="Szöveg helye 3">
            <a:extLst>
              <a:ext uri="{FF2B5EF4-FFF2-40B4-BE49-F238E27FC236}">
                <a16:creationId xmlns="" xmlns:a16="http://schemas.microsoft.com/office/drawing/2014/main" id="{71D35746-C7C9-44AF-B36A-AD900B43E000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3045122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38" name="Szöveg helye 3">
            <a:extLst>
              <a:ext uri="{FF2B5EF4-FFF2-40B4-BE49-F238E27FC236}">
                <a16:creationId xmlns="" xmlns:a16="http://schemas.microsoft.com/office/drawing/2014/main" id="{0DD122A5-3E85-448B-AEF4-916061D337DA}"/>
              </a:ext>
            </a:extLst>
          </p:cNvPr>
          <p:cNvSpPr>
            <a:spLocks noGrp="1"/>
          </p:cNvSpPr>
          <p:nvPr>
            <p:ph type="body" sz="half" idx="61"/>
          </p:nvPr>
        </p:nvSpPr>
        <p:spPr>
          <a:xfrm>
            <a:off x="5231117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9" name="Szöveg helye 3">
            <a:extLst>
              <a:ext uri="{FF2B5EF4-FFF2-40B4-BE49-F238E27FC236}">
                <a16:creationId xmlns="" xmlns:a16="http://schemas.microsoft.com/office/drawing/2014/main" id="{458B3ABB-6123-475E-9158-8F0F7E5CB7E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5231116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40" name="Szöveg helye 3">
            <a:extLst>
              <a:ext uri="{FF2B5EF4-FFF2-40B4-BE49-F238E27FC236}">
                <a16:creationId xmlns="" xmlns:a16="http://schemas.microsoft.com/office/drawing/2014/main" id="{D3B00581-02A2-4EBF-BF5A-C945D4E1CF1F}"/>
              </a:ext>
            </a:extLst>
          </p:cNvPr>
          <p:cNvSpPr>
            <a:spLocks noGrp="1"/>
          </p:cNvSpPr>
          <p:nvPr>
            <p:ph type="body" sz="half" idx="63"/>
          </p:nvPr>
        </p:nvSpPr>
        <p:spPr>
          <a:xfrm>
            <a:off x="7417111" y="4083690"/>
            <a:ext cx="1728216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1" name="Szöveg helye 3">
            <a:extLst>
              <a:ext uri="{FF2B5EF4-FFF2-40B4-BE49-F238E27FC236}">
                <a16:creationId xmlns="" xmlns:a16="http://schemas.microsoft.com/office/drawing/2014/main" id="{841B08C8-6479-4E23-9967-D1A97B48518A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7417110" y="3734003"/>
            <a:ext cx="1728216" cy="375509"/>
          </a:xfrm>
        </p:spPr>
        <p:txBody>
          <a:bodyPr rtlCol="0" anchor="b" anchorCtr="0">
            <a:normAutofit/>
          </a:bodyPr>
          <a:lstStyle>
            <a:lvl1pPr marL="0" indent="0" algn="ctr"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 descr="Ecsetvonás helye">
            <a:extLst>
              <a:ext uri="{FF2B5EF4-FFF2-40B4-BE49-F238E27FC236}">
                <a16:creationId xmlns=""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1730013" y="-424622"/>
            <a:ext cx="8587409" cy="7643191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47AE549-C84B-493A-BE76-6879C9B6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01A1A08-585B-4E4B-AB5F-2163E86E4ED7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55761A8C-74CD-483A-A3C5-A7D79CAC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Alcím 2">
            <a:extLst>
              <a:ext uri="{FF2B5EF4-FFF2-40B4-BE49-F238E27FC236}">
                <a16:creationId xmlns=""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099185" y="3600349"/>
            <a:ext cx="5133473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dirty="0"/>
              <a:t>Alcím mintájának stílusa</a:t>
            </a:r>
          </a:p>
        </p:txBody>
      </p:sp>
      <p:sp>
        <p:nvSpPr>
          <p:cNvPr id="14" name="Cím 1">
            <a:extLst>
              <a:ext uri="{FF2B5EF4-FFF2-40B4-BE49-F238E27FC236}">
                <a16:creationId xmlns=""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8698" y="2294683"/>
            <a:ext cx="4772417" cy="1102291"/>
          </a:xfrm>
        </p:spPr>
        <p:txBody>
          <a:bodyPr rtlCol="0" anchor="b" anchorCtr="0">
            <a:noAutofit/>
          </a:bodyPr>
          <a:lstStyle>
            <a:lvl1pPr algn="ctr">
              <a:defRPr sz="3000"/>
            </a:lvl1pPr>
          </a:lstStyle>
          <a:p>
            <a:pPr rtl="0"/>
            <a:r>
              <a:rPr lang="hu-HU" dirty="0"/>
              <a:t>KATTINTSON IDE </a:t>
            </a:r>
            <a:br>
              <a:rPr lang="hu-HU" dirty="0"/>
            </a:br>
            <a:r>
              <a:rPr lang="hu-HU" dirty="0"/>
              <a:t>A CÍM SZERKESZTÉSÉHEZ</a:t>
            </a:r>
          </a:p>
        </p:txBody>
      </p:sp>
      <p:pic>
        <p:nvPicPr>
          <p:cNvPr id="3" name="Kép 2" descr="A képen személy, szoba látható&#10;&#10;Automatikusan generált leírás">
            <a:extLst>
              <a:ext uri="{FF2B5EF4-FFF2-40B4-BE49-F238E27FC236}">
                <a16:creationId xmlns="" xmlns:a16="http://schemas.microsoft.com/office/drawing/2014/main" id="{BE16D834-F4A4-464C-8AC1-FCC0D3603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9585" y="2545772"/>
            <a:ext cx="2892829" cy="17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79FEDE1-14F2-46B9-85D8-8B68DB5F2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8360" y="1554169"/>
            <a:ext cx="8595281" cy="401244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None/>
              <a:defRPr sz="1600" i="0"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CD0DF2-15F1-4548-A279-5C4D3F588B26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pat diá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E9C4A2-B08D-4A57-B089-5FD7852C3EC8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2" name="Téglalap 11" descr="Ecsetvonás helye">
            <a:extLst>
              <a:ext uri="{FF2B5EF4-FFF2-40B4-BE49-F238E27FC236}">
                <a16:creationId xmlns="" xmlns:a16="http://schemas.microsoft.com/office/drawing/2014/main" id="{A7FA5215-18C5-48EB-9287-FD0210082394}"/>
              </a:ext>
            </a:extLst>
          </p:cNvPr>
          <p:cNvSpPr/>
          <p:nvPr userDrawn="1"/>
        </p:nvSpPr>
        <p:spPr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3" name="Szöveg helye 3">
            <a:extLst>
              <a:ext uri="{FF2B5EF4-FFF2-40B4-BE49-F238E27FC236}">
                <a16:creationId xmlns="" xmlns:a16="http://schemas.microsoft.com/office/drawing/2014/main" id="{13B21B5D-078E-4818-93B7-C4BC44E0E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4149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5" name="Szöveg helye 3">
            <a:extLst>
              <a:ext uri="{FF2B5EF4-FFF2-40B4-BE49-F238E27FC236}">
                <a16:creationId xmlns="" xmlns:a16="http://schemas.microsoft.com/office/drawing/2014/main" id="{19C62EE8-62D4-42A2-ADFB-270054905059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505201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17" name="Szöveg helye 3">
            <a:extLst>
              <a:ext uri="{FF2B5EF4-FFF2-40B4-BE49-F238E27FC236}">
                <a16:creationId xmlns="" xmlns:a16="http://schemas.microsoft.com/office/drawing/2014/main" id="{86BD6FD2-1D30-49A6-830E-AA56A99FC1CE}"/>
              </a:ext>
            </a:extLst>
          </p:cNvPr>
          <p:cNvSpPr>
            <a:spLocks noGrp="1"/>
          </p:cNvSpPr>
          <p:nvPr>
            <p:ph type="body" sz="half" idx="43"/>
          </p:nvPr>
        </p:nvSpPr>
        <p:spPr>
          <a:xfrm>
            <a:off x="1505201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19" name="Téglalap 18" descr="Ecsetvonás helye">
            <a:extLst>
              <a:ext uri="{FF2B5EF4-FFF2-40B4-BE49-F238E27FC236}">
                <a16:creationId xmlns="" xmlns:a16="http://schemas.microsoft.com/office/drawing/2014/main" id="{092F9F63-01FC-4172-8992-6FBF9B839FC8}"/>
              </a:ext>
            </a:extLst>
          </p:cNvPr>
          <p:cNvSpPr/>
          <p:nvPr userDrawn="1"/>
        </p:nvSpPr>
        <p:spPr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Téglalap 22" descr="Ecsetvonás helye">
            <a:extLst>
              <a:ext uri="{FF2B5EF4-FFF2-40B4-BE49-F238E27FC236}">
                <a16:creationId xmlns="" xmlns:a16="http://schemas.microsoft.com/office/drawing/2014/main" id="{F4C281DF-CD63-43AF-A8F3-B0C6542AE01E}"/>
              </a:ext>
            </a:extLst>
          </p:cNvPr>
          <p:cNvSpPr/>
          <p:nvPr userDrawn="1"/>
        </p:nvSpPr>
        <p:spPr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5" name="Szöveg helye 3">
            <a:extLst>
              <a:ext uri="{FF2B5EF4-FFF2-40B4-BE49-F238E27FC236}">
                <a16:creationId xmlns="" xmlns:a16="http://schemas.microsoft.com/office/drawing/2014/main" id="{4B294B4F-3059-4977-8F9A-F67332F7B0A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453694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6" name="Szöveg helye 3">
            <a:extLst>
              <a:ext uri="{FF2B5EF4-FFF2-40B4-BE49-F238E27FC236}">
                <a16:creationId xmlns="" xmlns:a16="http://schemas.microsoft.com/office/drawing/2014/main" id="{E6DB76A1-F16D-475C-9887-7EAE32A8C3A3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490800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="" xmlns:a16="http://schemas.microsoft.com/office/drawing/2014/main" id="{C310658D-D557-47BB-BC8A-B915B830ED05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7983668" y="4352907"/>
            <a:ext cx="3118104" cy="133646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="" xmlns:a16="http://schemas.microsoft.com/office/drawing/2014/main" id="{431AC128-54A5-4348-9354-2090E9446DD0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8354720" y="4116456"/>
            <a:ext cx="2376000" cy="208998"/>
          </a:xfrm>
        </p:spPr>
        <p:txBody>
          <a:bodyPr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29" name="Kép helyőrzője 7">
            <a:extLst>
              <a:ext uri="{FF2B5EF4-FFF2-40B4-BE49-F238E27FC236}">
                <a16:creationId xmlns="" xmlns:a16="http://schemas.microsoft.com/office/drawing/2014/main" id="{546207D6-A979-4C63-A9FA-514FA9733332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30" name="Kép helyőrzője 7">
            <a:extLst>
              <a:ext uri="{FF2B5EF4-FFF2-40B4-BE49-F238E27FC236}">
                <a16:creationId xmlns="" xmlns:a16="http://schemas.microsoft.com/office/drawing/2014/main" id="{17B9003F-DE29-4AC3-A466-BEFDC52EA5D4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31" name="Kép helyőrzője 7">
            <a:extLst>
              <a:ext uri="{FF2B5EF4-FFF2-40B4-BE49-F238E27FC236}">
                <a16:creationId xmlns="" xmlns:a16="http://schemas.microsoft.com/office/drawing/2014/main" id="{4BAD77A4-CEB0-4E6E-8ABE-363A50124165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32" name="Szöveg helye 3">
            <a:extLst>
              <a:ext uri="{FF2B5EF4-FFF2-40B4-BE49-F238E27FC236}">
                <a16:creationId xmlns="" xmlns:a16="http://schemas.microsoft.com/office/drawing/2014/main" id="{B4EF5BD4-323A-47A4-8705-96248C8A4AE9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490800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  <p:sp>
        <p:nvSpPr>
          <p:cNvPr id="33" name="Szöveg helye 3">
            <a:extLst>
              <a:ext uri="{FF2B5EF4-FFF2-40B4-BE49-F238E27FC236}">
                <a16:creationId xmlns="" xmlns:a16="http://schemas.microsoft.com/office/drawing/2014/main" id="{88881F5B-BE54-484E-82B8-4CB1E9F43AE4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8354720" y="3734003"/>
            <a:ext cx="2376000" cy="375509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</a:t>
            </a:r>
          </a:p>
        </p:txBody>
      </p:sp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csapa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364E0E-45AD-456A-97E7-8AF78683FC3F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44" name="Téglalap 43" descr="Ecsetvonás helye">
            <a:extLst>
              <a:ext uri="{FF2B5EF4-FFF2-40B4-BE49-F238E27FC236}">
                <a16:creationId xmlns="" xmlns:a16="http://schemas.microsoft.com/office/drawing/2014/main" id="{45F71459-E761-4BAA-8296-9AF4852B6725}"/>
              </a:ext>
            </a:extLst>
          </p:cNvPr>
          <p:cNvSpPr/>
          <p:nvPr userDrawn="1"/>
        </p:nvSpPr>
        <p:spPr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0" name="Szöveg helye 3">
            <a:extLst>
              <a:ext uri="{FF2B5EF4-FFF2-40B4-BE49-F238E27FC236}">
                <a16:creationId xmlns="" xmlns:a16="http://schemas.microsoft.com/office/drawing/2014/main" id="{6AC768B6-7E69-4D83-802E-99B210F63E7C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2282288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2" name="Szöveg helye 3">
            <a:extLst>
              <a:ext uri="{FF2B5EF4-FFF2-40B4-BE49-F238E27FC236}">
                <a16:creationId xmlns="" xmlns:a16="http://schemas.microsoft.com/office/drawing/2014/main" id="{BF4CB0EB-2362-40AE-A515-F4CB60384DCF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2282288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3" name="Téglalap 52" descr="Ecsetvonás helye">
            <a:extLst>
              <a:ext uri="{FF2B5EF4-FFF2-40B4-BE49-F238E27FC236}">
                <a16:creationId xmlns="" xmlns:a16="http://schemas.microsoft.com/office/drawing/2014/main" id="{649EA34C-A785-4041-A0AB-24331FD3E59F}"/>
              </a:ext>
            </a:extLst>
          </p:cNvPr>
          <p:cNvSpPr/>
          <p:nvPr userDrawn="1"/>
        </p:nvSpPr>
        <p:spPr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4" name="Szöveg helye 3">
            <a:extLst>
              <a:ext uri="{FF2B5EF4-FFF2-40B4-BE49-F238E27FC236}">
                <a16:creationId xmlns="" xmlns:a16="http://schemas.microsoft.com/office/drawing/2014/main" id="{C7883561-875A-4883-8EBA-695D8F428B34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2282288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6" name="Szöveg helye 3">
            <a:extLst>
              <a:ext uri="{FF2B5EF4-FFF2-40B4-BE49-F238E27FC236}">
                <a16:creationId xmlns="" xmlns:a16="http://schemas.microsoft.com/office/drawing/2014/main" id="{012DB6B7-23AC-4EF4-B923-9AD4D38FE8F7}"/>
              </a:ext>
            </a:extLst>
          </p:cNvPr>
          <p:cNvSpPr>
            <a:spLocks noGrp="1"/>
          </p:cNvSpPr>
          <p:nvPr>
            <p:ph type="body" sz="half" idx="69"/>
          </p:nvPr>
        </p:nvSpPr>
        <p:spPr>
          <a:xfrm>
            <a:off x="2282288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7" name="Téglalap 56" descr="Ecsetvonás helye">
            <a:extLst>
              <a:ext uri="{FF2B5EF4-FFF2-40B4-BE49-F238E27FC236}">
                <a16:creationId xmlns="" xmlns:a16="http://schemas.microsoft.com/office/drawing/2014/main" id="{4C9A4FED-7338-4464-BD67-68B1B1F078A9}"/>
              </a:ext>
            </a:extLst>
          </p:cNvPr>
          <p:cNvSpPr/>
          <p:nvPr userDrawn="1"/>
        </p:nvSpPr>
        <p:spPr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58" name="Szöveg helye 3">
            <a:extLst>
              <a:ext uri="{FF2B5EF4-FFF2-40B4-BE49-F238E27FC236}">
                <a16:creationId xmlns="" xmlns:a16="http://schemas.microsoft.com/office/drawing/2014/main" id="{FF72A063-C2D4-42E7-95AF-2DBF9DB9DC3C}"/>
              </a:ext>
            </a:extLst>
          </p:cNvPr>
          <p:cNvSpPr>
            <a:spLocks noGrp="1"/>
          </p:cNvSpPr>
          <p:nvPr>
            <p:ph type="body" sz="half" idx="70"/>
          </p:nvPr>
        </p:nvSpPr>
        <p:spPr>
          <a:xfrm>
            <a:off x="5853974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0" name="Szöveg helye 3">
            <a:extLst>
              <a:ext uri="{FF2B5EF4-FFF2-40B4-BE49-F238E27FC236}">
                <a16:creationId xmlns="" xmlns:a16="http://schemas.microsoft.com/office/drawing/2014/main" id="{DCA75C38-AA57-488A-93F2-F457032ACBBE}"/>
              </a:ext>
            </a:extLst>
          </p:cNvPr>
          <p:cNvSpPr>
            <a:spLocks noGrp="1"/>
          </p:cNvSpPr>
          <p:nvPr>
            <p:ph type="body" sz="half" idx="72"/>
          </p:nvPr>
        </p:nvSpPr>
        <p:spPr>
          <a:xfrm>
            <a:off x="5853974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1" name="Téglalap 60" descr="Ecsetvonás helye">
            <a:extLst>
              <a:ext uri="{FF2B5EF4-FFF2-40B4-BE49-F238E27FC236}">
                <a16:creationId xmlns="" xmlns:a16="http://schemas.microsoft.com/office/drawing/2014/main" id="{CBB617DF-59C7-4901-819F-9FEF8687F033}"/>
              </a:ext>
            </a:extLst>
          </p:cNvPr>
          <p:cNvSpPr/>
          <p:nvPr userDrawn="1"/>
        </p:nvSpPr>
        <p:spPr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62" name="Szöveg helye 3">
            <a:extLst>
              <a:ext uri="{FF2B5EF4-FFF2-40B4-BE49-F238E27FC236}">
                <a16:creationId xmlns="" xmlns:a16="http://schemas.microsoft.com/office/drawing/2014/main" id="{FA1A5060-0709-436F-9B45-E81C52904172}"/>
              </a:ext>
            </a:extLst>
          </p:cNvPr>
          <p:cNvSpPr>
            <a:spLocks noGrp="1"/>
          </p:cNvSpPr>
          <p:nvPr>
            <p:ph type="body" sz="half" idx="73"/>
          </p:nvPr>
        </p:nvSpPr>
        <p:spPr>
          <a:xfrm>
            <a:off x="5853974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4" name="Szöveg helye 3">
            <a:extLst>
              <a:ext uri="{FF2B5EF4-FFF2-40B4-BE49-F238E27FC236}">
                <a16:creationId xmlns="" xmlns:a16="http://schemas.microsoft.com/office/drawing/2014/main" id="{D1E38D5A-8267-4462-A410-F99B81044F4C}"/>
              </a:ext>
            </a:extLst>
          </p:cNvPr>
          <p:cNvSpPr>
            <a:spLocks noGrp="1"/>
          </p:cNvSpPr>
          <p:nvPr>
            <p:ph type="body" sz="half" idx="75"/>
          </p:nvPr>
        </p:nvSpPr>
        <p:spPr>
          <a:xfrm>
            <a:off x="5853974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5" name="Téglalap 64" descr="Ecsetvonás helye">
            <a:extLst>
              <a:ext uri="{FF2B5EF4-FFF2-40B4-BE49-F238E27FC236}">
                <a16:creationId xmlns="" xmlns:a16="http://schemas.microsoft.com/office/drawing/2014/main" id="{D485ED5B-CAAF-4D50-B350-1FD874EBA4D7}"/>
              </a:ext>
            </a:extLst>
          </p:cNvPr>
          <p:cNvSpPr/>
          <p:nvPr userDrawn="1"/>
        </p:nvSpPr>
        <p:spPr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66" name="Szöveg helye 3">
            <a:extLst>
              <a:ext uri="{FF2B5EF4-FFF2-40B4-BE49-F238E27FC236}">
                <a16:creationId xmlns="" xmlns:a16="http://schemas.microsoft.com/office/drawing/2014/main" id="{D6E28A9E-F913-4B5F-B3BC-410D8AA45F20}"/>
              </a:ext>
            </a:extLst>
          </p:cNvPr>
          <p:cNvSpPr>
            <a:spLocks noGrp="1"/>
          </p:cNvSpPr>
          <p:nvPr>
            <p:ph type="body" sz="half" idx="76"/>
          </p:nvPr>
        </p:nvSpPr>
        <p:spPr>
          <a:xfrm>
            <a:off x="9445429" y="2506566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8" name="Szöveg helye 3">
            <a:extLst>
              <a:ext uri="{FF2B5EF4-FFF2-40B4-BE49-F238E27FC236}">
                <a16:creationId xmlns="" xmlns:a16="http://schemas.microsoft.com/office/drawing/2014/main" id="{2B41B518-590B-4CF3-B4E8-70F9DDFB196E}"/>
              </a:ext>
            </a:extLst>
          </p:cNvPr>
          <p:cNvSpPr>
            <a:spLocks noGrp="1"/>
          </p:cNvSpPr>
          <p:nvPr>
            <p:ph type="body" sz="half" idx="78"/>
          </p:nvPr>
        </p:nvSpPr>
        <p:spPr>
          <a:xfrm>
            <a:off x="9445429" y="3164364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9" name="Téglalap 68" descr="Ecsetvonás helye">
            <a:extLst>
              <a:ext uri="{FF2B5EF4-FFF2-40B4-BE49-F238E27FC236}">
                <a16:creationId xmlns="" xmlns:a16="http://schemas.microsoft.com/office/drawing/2014/main" id="{C331D4D8-F16F-49D3-BDB7-1FB2BCE6EAEA}"/>
              </a:ext>
            </a:extLst>
          </p:cNvPr>
          <p:cNvSpPr/>
          <p:nvPr userDrawn="1"/>
        </p:nvSpPr>
        <p:spPr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70" name="Szöveg helye 3">
            <a:extLst>
              <a:ext uri="{FF2B5EF4-FFF2-40B4-BE49-F238E27FC236}">
                <a16:creationId xmlns="" xmlns:a16="http://schemas.microsoft.com/office/drawing/2014/main" id="{0D7912DE-7BEE-491D-83D9-ED9BFE8998E8}"/>
              </a:ext>
            </a:extLst>
          </p:cNvPr>
          <p:cNvSpPr>
            <a:spLocks noGrp="1"/>
          </p:cNvSpPr>
          <p:nvPr>
            <p:ph type="body" sz="half" idx="79"/>
          </p:nvPr>
        </p:nvSpPr>
        <p:spPr>
          <a:xfrm>
            <a:off x="9445429" y="4253710"/>
            <a:ext cx="1993392" cy="69296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2" name="Szöveg helye 3">
            <a:extLst>
              <a:ext uri="{FF2B5EF4-FFF2-40B4-BE49-F238E27FC236}">
                <a16:creationId xmlns="" xmlns:a16="http://schemas.microsoft.com/office/drawing/2014/main" id="{A588BDB2-BB85-458C-AF31-D90BEE530110}"/>
              </a:ext>
            </a:extLst>
          </p:cNvPr>
          <p:cNvSpPr>
            <a:spLocks noGrp="1"/>
          </p:cNvSpPr>
          <p:nvPr>
            <p:ph type="body" sz="half" idx="81"/>
          </p:nvPr>
        </p:nvSpPr>
        <p:spPr>
          <a:xfrm>
            <a:off x="9445429" y="4911508"/>
            <a:ext cx="1993392" cy="5613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3" name="Kép helyőrzője 3">
            <a:extLst>
              <a:ext uri="{FF2B5EF4-FFF2-40B4-BE49-F238E27FC236}">
                <a16:creationId xmlns="" xmlns:a16="http://schemas.microsoft.com/office/drawing/2014/main" id="{E9B1CB54-DBEA-47FB-AFCA-953A06370DEF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75" name="Kép helyőrzője 3">
            <a:extLst>
              <a:ext uri="{FF2B5EF4-FFF2-40B4-BE49-F238E27FC236}">
                <a16:creationId xmlns="" xmlns:a16="http://schemas.microsoft.com/office/drawing/2014/main" id="{72C260FD-1E05-47E9-B248-27CAC5FC3B6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78" name="Kép helyőrzője 3">
            <a:extLst>
              <a:ext uri="{FF2B5EF4-FFF2-40B4-BE49-F238E27FC236}">
                <a16:creationId xmlns="" xmlns:a16="http://schemas.microsoft.com/office/drawing/2014/main" id="{BDFC2481-D48B-4444-9ADC-73238E01E93A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79" name="Kép helyőrzője 3">
            <a:extLst>
              <a:ext uri="{FF2B5EF4-FFF2-40B4-BE49-F238E27FC236}">
                <a16:creationId xmlns="" xmlns:a16="http://schemas.microsoft.com/office/drawing/2014/main" id="{659B6395-72AE-4725-9373-C44AC7C2962A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80" name="Kép helyőrzője 3">
            <a:extLst>
              <a:ext uri="{FF2B5EF4-FFF2-40B4-BE49-F238E27FC236}">
                <a16:creationId xmlns="" xmlns:a16="http://schemas.microsoft.com/office/drawing/2014/main" id="{41E8F088-085E-4881-BFA7-545F97699A75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81" name="Kép helyőrzője 3">
            <a:extLst>
              <a:ext uri="{FF2B5EF4-FFF2-40B4-BE49-F238E27FC236}">
                <a16:creationId xmlns="" xmlns:a16="http://schemas.microsoft.com/office/drawing/2014/main" id="{DD2AACCA-1BD1-4ECD-95C3-E9AB07D242E0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ot tartalmazó tort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51B25-73D3-4AFA-AE53-762466B4E2D8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59" name="Téglalap 58" descr="Ecsetvonás helye">
            <a:extLst>
              <a:ext uri="{FF2B5EF4-FFF2-40B4-BE49-F238E27FC236}">
                <a16:creationId xmlns="" xmlns:a16="http://schemas.microsoft.com/office/drawing/2014/main" id="{29FB1599-AC79-4571-B03A-98277CE717CC}"/>
              </a:ext>
            </a:extLst>
          </p:cNvPr>
          <p:cNvSpPr/>
          <p:nvPr userDrawn="1"/>
        </p:nvSpPr>
        <p:spPr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63" name="Szöveg helye 3">
            <a:extLst>
              <a:ext uri="{FF2B5EF4-FFF2-40B4-BE49-F238E27FC236}">
                <a16:creationId xmlns="" xmlns:a16="http://schemas.microsoft.com/office/drawing/2014/main" id="{AC056410-CC3A-4562-8AD4-DDA11527B7A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835712" y="250863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2 000 000 Ft</a:t>
            </a:r>
          </a:p>
        </p:txBody>
      </p:sp>
      <p:sp>
        <p:nvSpPr>
          <p:cNvPr id="74" name="Szöveg helye 3">
            <a:extLst>
              <a:ext uri="{FF2B5EF4-FFF2-40B4-BE49-F238E27FC236}">
                <a16:creationId xmlns="" xmlns:a16="http://schemas.microsoft.com/office/drawing/2014/main" id="{E9EF01CE-943D-4321-A20D-EB63E56E3212}"/>
              </a:ext>
            </a:extLst>
          </p:cNvPr>
          <p:cNvSpPr>
            <a:spLocks noGrp="1"/>
          </p:cNvSpPr>
          <p:nvPr>
            <p:ph type="body" sz="half" idx="66"/>
          </p:nvPr>
        </p:nvSpPr>
        <p:spPr>
          <a:xfrm>
            <a:off x="835712" y="293804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76" name="Szöveg helye 3">
            <a:extLst>
              <a:ext uri="{FF2B5EF4-FFF2-40B4-BE49-F238E27FC236}">
                <a16:creationId xmlns="" xmlns:a16="http://schemas.microsoft.com/office/drawing/2014/main" id="{B77364C8-3D3A-415B-9433-C4696B84A988}"/>
              </a:ext>
            </a:extLst>
          </p:cNvPr>
          <p:cNvSpPr>
            <a:spLocks noGrp="1"/>
          </p:cNvSpPr>
          <p:nvPr>
            <p:ph type="body" sz="half" idx="83" hasCustomPrompt="1"/>
          </p:nvPr>
        </p:nvSpPr>
        <p:spPr>
          <a:xfrm>
            <a:off x="835712" y="364041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2 000 000 Ft</a:t>
            </a:r>
          </a:p>
        </p:txBody>
      </p:sp>
      <p:sp>
        <p:nvSpPr>
          <p:cNvPr id="77" name="Szöveg helye 3">
            <a:extLst>
              <a:ext uri="{FF2B5EF4-FFF2-40B4-BE49-F238E27FC236}">
                <a16:creationId xmlns="" xmlns:a16="http://schemas.microsoft.com/office/drawing/2014/main" id="{19ABCF73-31BD-4929-9900-AB2F7023E665}"/>
              </a:ext>
            </a:extLst>
          </p:cNvPr>
          <p:cNvSpPr>
            <a:spLocks noGrp="1"/>
          </p:cNvSpPr>
          <p:nvPr>
            <p:ph type="body" sz="half" idx="86"/>
          </p:nvPr>
        </p:nvSpPr>
        <p:spPr>
          <a:xfrm>
            <a:off x="835712" y="4069821"/>
            <a:ext cx="2642616" cy="375509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2" name="Szöveg helye 3">
            <a:extLst>
              <a:ext uri="{FF2B5EF4-FFF2-40B4-BE49-F238E27FC236}">
                <a16:creationId xmlns="" xmlns:a16="http://schemas.microsoft.com/office/drawing/2014/main" id="{CDE0C703-933F-44FB-9589-30DCA646D9B1}"/>
              </a:ext>
            </a:extLst>
          </p:cNvPr>
          <p:cNvSpPr>
            <a:spLocks noGrp="1"/>
          </p:cNvSpPr>
          <p:nvPr>
            <p:ph type="body" sz="half" idx="87" hasCustomPrompt="1"/>
          </p:nvPr>
        </p:nvSpPr>
        <p:spPr>
          <a:xfrm>
            <a:off x="8848114" y="250863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1 500 000 Ft</a:t>
            </a:r>
          </a:p>
        </p:txBody>
      </p:sp>
      <p:sp>
        <p:nvSpPr>
          <p:cNvPr id="83" name="Szöveg helye 3">
            <a:extLst>
              <a:ext uri="{FF2B5EF4-FFF2-40B4-BE49-F238E27FC236}">
                <a16:creationId xmlns="" xmlns:a16="http://schemas.microsoft.com/office/drawing/2014/main" id="{679401A1-F51D-455D-88BB-4C189CE1A1A5}"/>
              </a:ext>
            </a:extLst>
          </p:cNvPr>
          <p:cNvSpPr>
            <a:spLocks noGrp="1"/>
          </p:cNvSpPr>
          <p:nvPr>
            <p:ph type="body" sz="half" idx="88"/>
          </p:nvPr>
        </p:nvSpPr>
        <p:spPr>
          <a:xfrm>
            <a:off x="8848114" y="293804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4" name="Szöveg helye 3">
            <a:extLst>
              <a:ext uri="{FF2B5EF4-FFF2-40B4-BE49-F238E27FC236}">
                <a16:creationId xmlns="" xmlns:a16="http://schemas.microsoft.com/office/drawing/2014/main" id="{5B3DB4F9-0262-4485-A538-5A6C02DD46DC}"/>
              </a:ext>
            </a:extLst>
          </p:cNvPr>
          <p:cNvSpPr>
            <a:spLocks noGrp="1"/>
          </p:cNvSpPr>
          <p:nvPr>
            <p:ph type="body" sz="half" idx="89" hasCustomPrompt="1"/>
          </p:nvPr>
        </p:nvSpPr>
        <p:spPr>
          <a:xfrm>
            <a:off x="8848114" y="364041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2 500 000 Ft</a:t>
            </a:r>
          </a:p>
        </p:txBody>
      </p:sp>
      <p:sp>
        <p:nvSpPr>
          <p:cNvPr id="85" name="Szöveg helye 3">
            <a:extLst>
              <a:ext uri="{FF2B5EF4-FFF2-40B4-BE49-F238E27FC236}">
                <a16:creationId xmlns="" xmlns:a16="http://schemas.microsoft.com/office/drawing/2014/main" id="{AA1742CF-6B82-4A44-9413-7CC52CB9A9AE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848114" y="406982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6" name="Szöveg helye 3">
            <a:extLst>
              <a:ext uri="{FF2B5EF4-FFF2-40B4-BE49-F238E27FC236}">
                <a16:creationId xmlns="" xmlns:a16="http://schemas.microsoft.com/office/drawing/2014/main" id="{298DDAA6-2DD7-45D2-BE23-DF28D9F3FE81}"/>
              </a:ext>
            </a:extLst>
          </p:cNvPr>
          <p:cNvSpPr>
            <a:spLocks noGrp="1"/>
          </p:cNvSpPr>
          <p:nvPr>
            <p:ph type="body" sz="half" idx="91" hasCustomPrompt="1"/>
          </p:nvPr>
        </p:nvSpPr>
        <p:spPr>
          <a:xfrm>
            <a:off x="8848114" y="477219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3 200 000 Ft</a:t>
            </a:r>
          </a:p>
        </p:txBody>
      </p:sp>
      <p:sp>
        <p:nvSpPr>
          <p:cNvPr id="87" name="Szöveg helye 3">
            <a:extLst>
              <a:ext uri="{FF2B5EF4-FFF2-40B4-BE49-F238E27FC236}">
                <a16:creationId xmlns="" xmlns:a16="http://schemas.microsoft.com/office/drawing/2014/main" id="{0839545C-9AD8-44AD-8D2B-331D8B4030B6}"/>
              </a:ext>
            </a:extLst>
          </p:cNvPr>
          <p:cNvSpPr>
            <a:spLocks noGrp="1"/>
          </p:cNvSpPr>
          <p:nvPr>
            <p:ph type="body" sz="half" idx="92"/>
          </p:nvPr>
        </p:nvSpPr>
        <p:spPr>
          <a:xfrm>
            <a:off x="8848114" y="5201601"/>
            <a:ext cx="2642616" cy="375509"/>
          </a:xfrm>
        </p:spPr>
        <p:txBody>
          <a:bodyPr rtlCol="0">
            <a:noAutofit/>
          </a:bodyPr>
          <a:lstStyle>
            <a:lvl1pPr marL="0" indent="0" algn="r"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88" name="Egyenes összekötő 87">
            <a:extLst>
              <a:ext uri="{FF2B5EF4-FFF2-40B4-BE49-F238E27FC236}">
                <a16:creationId xmlns="" xmlns:a16="http://schemas.microsoft.com/office/drawing/2014/main" id="{41D6688E-B7D9-4DE1-9F3F-37C2A92C4E0F}"/>
              </a:ext>
            </a:extLst>
          </p:cNvPr>
          <p:cNvCxnSpPr/>
          <p:nvPr userDrawn="1"/>
        </p:nvCxnSpPr>
        <p:spPr>
          <a:xfrm>
            <a:off x="939117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>
            <a:extLst>
              <a:ext uri="{FF2B5EF4-FFF2-40B4-BE49-F238E27FC236}">
                <a16:creationId xmlns="" xmlns:a16="http://schemas.microsoft.com/office/drawing/2014/main" id="{F181279E-4A25-4C06-AC3E-DD484486E99E}"/>
              </a:ext>
            </a:extLst>
          </p:cNvPr>
          <p:cNvCxnSpPr/>
          <p:nvPr userDrawn="1"/>
        </p:nvCxnSpPr>
        <p:spPr>
          <a:xfrm>
            <a:off x="940025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>
            <a:extLst>
              <a:ext uri="{FF2B5EF4-FFF2-40B4-BE49-F238E27FC236}">
                <a16:creationId xmlns="" xmlns:a16="http://schemas.microsoft.com/office/drawing/2014/main" id="{B4474904-40E3-4615-B2E6-774159563047}"/>
              </a:ext>
            </a:extLst>
          </p:cNvPr>
          <p:cNvCxnSpPr/>
          <p:nvPr userDrawn="1"/>
        </p:nvCxnSpPr>
        <p:spPr>
          <a:xfrm>
            <a:off x="7314351" y="2913559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90">
            <a:extLst>
              <a:ext uri="{FF2B5EF4-FFF2-40B4-BE49-F238E27FC236}">
                <a16:creationId xmlns="" xmlns:a16="http://schemas.microsoft.com/office/drawing/2014/main" id="{F07585DD-C644-4DA0-8B68-A0E1AD3EE09B}"/>
              </a:ext>
            </a:extLst>
          </p:cNvPr>
          <p:cNvCxnSpPr/>
          <p:nvPr userDrawn="1"/>
        </p:nvCxnSpPr>
        <p:spPr>
          <a:xfrm>
            <a:off x="7315259" y="4043588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>
            <a:extLst>
              <a:ext uri="{FF2B5EF4-FFF2-40B4-BE49-F238E27FC236}">
                <a16:creationId xmlns="" xmlns:a16="http://schemas.microsoft.com/office/drawing/2014/main" id="{D24FEA3C-C05C-407B-B68B-2614F9A64317}"/>
              </a:ext>
            </a:extLst>
          </p:cNvPr>
          <p:cNvCxnSpPr/>
          <p:nvPr userDrawn="1"/>
        </p:nvCxnSpPr>
        <p:spPr>
          <a:xfrm>
            <a:off x="7314351" y="5180251"/>
            <a:ext cx="40690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Diagram helye 3" descr="Finanszírozási diagram">
            <a:extLst>
              <a:ext uri="{FF2B5EF4-FFF2-40B4-BE49-F238E27FC236}">
                <a16:creationId xmlns="" xmlns:a16="http://schemas.microsoft.com/office/drawing/2014/main" id="{F3103F9C-FB5A-4708-903D-6EACBC625172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3775713" y="2496385"/>
            <a:ext cx="4640574" cy="348126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Diagram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és feli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űszaki adminisztrátor Fobutech Kft. • IFPRO Group Zrt.">
            <a:extLst>
              <a:ext uri="{FF2B5EF4-FFF2-40B4-BE49-F238E27FC236}">
                <a16:creationId xmlns="" xmlns:a16="http://schemas.microsoft.com/office/drawing/2014/main" id="{0C9ABD1C-1132-456E-87BE-AF8631797E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181" y="874644"/>
            <a:ext cx="7072542" cy="47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 descr="Ecsetvonás maszk">
            <a:extLst>
              <a:ext uri="{FF2B5EF4-FFF2-40B4-BE49-F238E27FC236}">
                <a16:creationId xmlns="" xmlns:a16="http://schemas.microsoft.com/office/drawing/2014/main" id="{E5FBC040-9C06-484E-B57F-7F574589FF0E}"/>
              </a:ext>
            </a:extLst>
          </p:cNvPr>
          <p:cNvSpPr/>
          <p:nvPr userDrawn="1"/>
        </p:nvSpPr>
        <p:spPr>
          <a:xfrm>
            <a:off x="-110639" y="-194657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6631" y="1030515"/>
            <a:ext cx="5292000" cy="88531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dirty="0"/>
              <a:t>KATTINTSON A CÍM SZERKESZTÉSÉHEZ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361" y="2114730"/>
            <a:ext cx="5533990" cy="2997929"/>
          </a:xfrm>
        </p:spPr>
        <p:txBody>
          <a:bodyPr rtlCol="0">
            <a:normAutofit/>
          </a:bodyPr>
          <a:lstStyle>
            <a:lvl1pPr marL="230400" indent="-2286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0"/>
            </a:lvl1pPr>
            <a:lvl2pPr marL="344700" indent="-3429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typeface="Arial" panose="020B0604020202020204" pitchFamily="34" charset="0"/>
              <a:buChar char="•"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Ellipszis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6216631" y="1532676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Kép helyőrzője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jü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="" xmlns:a16="http://schemas.microsoft.com/office/drawing/2014/main" id="{F005E7CB-3F2F-42EF-ACB1-A26E82160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6322" y="1739071"/>
            <a:ext cx="6612709" cy="3719649"/>
          </a:xfrm>
          <a:prstGeom prst="rect">
            <a:avLst/>
          </a:prstGeom>
        </p:spPr>
      </p:pic>
      <p:sp>
        <p:nvSpPr>
          <p:cNvPr id="15" name="Téglalap 14" descr="Ecsetvonás maszk">
            <a:extLst>
              <a:ext uri="{FF2B5EF4-FFF2-40B4-BE49-F238E27FC236}">
                <a16:creationId xmlns="" xmlns:a16="http://schemas.microsoft.com/office/drawing/2014/main" id="{F28DE59C-954D-4B4D-A240-A9111C89F6A8}"/>
              </a:ext>
            </a:extLst>
          </p:cNvPr>
          <p:cNvSpPr/>
          <p:nvPr userDrawn="1"/>
        </p:nvSpPr>
        <p:spPr>
          <a:xfrm>
            <a:off x="-59613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7" name="Üdvözlő cím elrendezése">
            <a:extLst>
              <a:ext uri="{FF2B5EF4-FFF2-40B4-BE49-F238E27FC236}">
                <a16:creationId xmlns="" xmlns:a16="http://schemas.microsoft.com/office/drawing/2014/main" id="{E329346F-CCD7-4FB0-98B2-13C3DB0A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0540" y="884136"/>
            <a:ext cx="4896000" cy="894117"/>
          </a:xfrm>
        </p:spPr>
        <p:txBody>
          <a:bodyPr rtlCol="0">
            <a:noAutofit/>
          </a:bodyPr>
          <a:lstStyle>
            <a:lvl1pPr algn="r">
              <a:defRPr sz="55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KÖSZÖNJÜK!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="" xmlns:a16="http://schemas.microsoft.com/office/drawing/2014/main" id="{05BAF915-A340-4955-812D-8F555BDB4102}"/>
              </a:ext>
            </a:extLst>
          </p:cNvPr>
          <p:cNvCxnSpPr/>
          <p:nvPr userDrawn="1"/>
        </p:nvCxnSpPr>
        <p:spPr>
          <a:xfrm>
            <a:off x="6637588" y="2370732"/>
            <a:ext cx="4718304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Kép helyőrzője 14" descr="Az Ön emblémája">
            <a:extLst>
              <a:ext uri="{FF2B5EF4-FFF2-40B4-BE49-F238E27FC236}">
                <a16:creationId xmlns="" xmlns:a16="http://schemas.microsoft.com/office/drawing/2014/main" id="{DE1A1E87-77E1-4901-A7FE-5FFA9F5B4BBD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09655" y="2449546"/>
            <a:ext cx="1646237" cy="1149350"/>
          </a:xfrm>
          <a:noFill/>
        </p:spPr>
        <p:txBody>
          <a:bodyPr wrap="square" lIns="46800" rIns="46800" rtlCol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00">
                <a:solidFill>
                  <a:srgbClr val="8D6347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20" name="Szöveg helye 10">
            <a:extLst>
              <a:ext uri="{FF2B5EF4-FFF2-40B4-BE49-F238E27FC236}">
                <a16:creationId xmlns="" xmlns:a16="http://schemas.microsoft.com/office/drawing/2014/main" id="{6A0BD12F-1E2D-481D-BBF0-A56B2BD0D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0540" y="3781118"/>
            <a:ext cx="4896000" cy="664762"/>
          </a:xfrm>
        </p:spPr>
        <p:txBody>
          <a:bodyPr rtlCol="0">
            <a:noAutofit/>
          </a:bodyPr>
          <a:lstStyle>
            <a:lvl1pPr marL="0" indent="0" algn="r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Előadó neve</a:t>
            </a:r>
          </a:p>
        </p:txBody>
      </p:sp>
      <p:sp>
        <p:nvSpPr>
          <p:cNvPr id="21" name="Szöveg helye 10">
            <a:extLst>
              <a:ext uri="{FF2B5EF4-FFF2-40B4-BE49-F238E27FC236}">
                <a16:creationId xmlns="" xmlns:a16="http://schemas.microsoft.com/office/drawing/2014/main" id="{FAC44F14-FD8B-4299-8C06-FB93B88253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0540" y="4362699"/>
            <a:ext cx="4896000" cy="265403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E-mail-cím:</a:t>
            </a:r>
          </a:p>
        </p:txBody>
      </p:sp>
      <p:sp>
        <p:nvSpPr>
          <p:cNvPr id="22" name="Szöveg helye 10">
            <a:extLst>
              <a:ext uri="{FF2B5EF4-FFF2-40B4-BE49-F238E27FC236}">
                <a16:creationId xmlns="" xmlns:a16="http://schemas.microsoft.com/office/drawing/2014/main" id="{C3CE0E11-D8F9-40F9-B542-06B00FA4FC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0540" y="4628102"/>
            <a:ext cx="4896000" cy="373961"/>
          </a:xfrm>
        </p:spPr>
        <p:txBody>
          <a:bodyPr rtlCol="0">
            <a:noAutofit/>
          </a:bodyPr>
          <a:lstStyle>
            <a:lvl1pPr marL="0" indent="0" algn="r"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eloadoemail@website.com</a:t>
            </a:r>
          </a:p>
        </p:txBody>
      </p:sp>
      <p:sp>
        <p:nvSpPr>
          <p:cNvPr id="23" name="Szöveg helye 10">
            <a:extLst>
              <a:ext uri="{FF2B5EF4-FFF2-40B4-BE49-F238E27FC236}">
                <a16:creationId xmlns="" xmlns:a16="http://schemas.microsoft.com/office/drawing/2014/main" id="{4D4FB496-FE3D-4CC5-83B0-B2793EFEF0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0540" y="5040876"/>
            <a:ext cx="4896000" cy="252891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Telefonszám:</a:t>
            </a:r>
          </a:p>
        </p:txBody>
      </p:sp>
      <p:sp>
        <p:nvSpPr>
          <p:cNvPr id="24" name="Szöveg helye 10">
            <a:extLst>
              <a:ext uri="{FF2B5EF4-FFF2-40B4-BE49-F238E27FC236}">
                <a16:creationId xmlns="" xmlns:a16="http://schemas.microsoft.com/office/drawing/2014/main" id="{00F0D864-E0B5-4A45-A4DF-4334FDD7B1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0540" y="5293767"/>
            <a:ext cx="4896000" cy="566921"/>
          </a:xfrm>
        </p:spPr>
        <p:txBody>
          <a:bodyPr rtlCol="0">
            <a:noAutofit/>
          </a:bodyPr>
          <a:lstStyle>
            <a:lvl1pPr marL="0" indent="0" algn="r"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(1) 888-999+7 888 999-000-11</a:t>
            </a:r>
          </a:p>
        </p:txBody>
      </p:sp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="" xmlns:a16="http://schemas.microsoft.com/office/drawing/2014/main" id="{390A20B4-6B07-46D4-988D-DBEB544368D0}"/>
              </a:ext>
            </a:extLst>
          </p:cNvPr>
          <p:cNvSpPr/>
          <p:nvPr userDrawn="1"/>
        </p:nvSpPr>
        <p:spPr>
          <a:xfrm>
            <a:off x="0" y="0"/>
            <a:ext cx="12192000" cy="4169664"/>
          </a:xfrm>
          <a:prstGeom prst="rect">
            <a:avLst/>
          </a:prstGeom>
          <a:blipFill>
            <a:blip r:embed="rId2"/>
            <a:srcRect/>
            <a:stretch>
              <a:fillRect t="-27" b="-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6" name="Téglalap 5" descr="Ecsetvonás maszk">
            <a:extLst>
              <a:ext uri="{FF2B5EF4-FFF2-40B4-BE49-F238E27FC236}">
                <a16:creationId xmlns=""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326233"/>
            <a:ext cx="10515600" cy="8095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AD2437AC-C786-43E7-929A-8556379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72587B1-1D32-4642-83F2-FDE0D5ADADEC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07720D3E-4D0E-4BDD-B620-8E9C6BCD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8" name="Ellipszis 7">
            <a:extLst>
              <a:ext uri="{FF2B5EF4-FFF2-40B4-BE49-F238E27FC236}">
                <a16:creationId xmlns=""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9" name="Kép helyőrzője 2">
            <a:extLst>
              <a:ext uri="{FF2B5EF4-FFF2-40B4-BE49-F238E27FC236}">
                <a16:creationId xmlns=""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=""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50901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rajánla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0992A9-67CF-453F-AAA2-069B2945264A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24" name="Téglalap 23" descr="Ecsetvonás helye">
            <a:extLst>
              <a:ext uri="{FF2B5EF4-FFF2-40B4-BE49-F238E27FC236}">
                <a16:creationId xmlns="" xmlns:a16="http://schemas.microsoft.com/office/drawing/2014/main" id="{D96D18D3-B702-4651-BEF4-0E6B09A7D555}"/>
              </a:ext>
            </a:extLst>
          </p:cNvPr>
          <p:cNvSpPr/>
          <p:nvPr userDrawn="1"/>
        </p:nvSpPr>
        <p:spPr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34" name="Szöveg helye 3">
            <a:extLst>
              <a:ext uri="{FF2B5EF4-FFF2-40B4-BE49-F238E27FC236}">
                <a16:creationId xmlns="" xmlns:a16="http://schemas.microsoft.com/office/drawing/2014/main" id="{652C9FD8-1460-4E64-B8BC-CA45BA7C4B66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8906157" y="2871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5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6" name="Szöveg helye 3">
            <a:extLst>
              <a:ext uri="{FF2B5EF4-FFF2-40B4-BE49-F238E27FC236}">
                <a16:creationId xmlns="" xmlns:a16="http://schemas.microsoft.com/office/drawing/2014/main" id="{2B2471E0-ECA3-4640-BFDE-00A4244C254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2395166" y="2025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 szerkesztéséhez kattintson ide</a:t>
            </a:r>
          </a:p>
        </p:txBody>
      </p:sp>
      <p:sp>
        <p:nvSpPr>
          <p:cNvPr id="37" name="Szöveg helye 3">
            <a:extLst>
              <a:ext uri="{FF2B5EF4-FFF2-40B4-BE49-F238E27FC236}">
                <a16:creationId xmlns="" xmlns:a16="http://schemas.microsoft.com/office/drawing/2014/main" id="{8BACAAC9-DC1B-45F5-8B83-C468D78DB910}"/>
              </a:ext>
            </a:extLst>
          </p:cNvPr>
          <p:cNvSpPr>
            <a:spLocks noGrp="1"/>
          </p:cNvSpPr>
          <p:nvPr>
            <p:ph type="body" sz="half" idx="67"/>
          </p:nvPr>
        </p:nvSpPr>
        <p:spPr>
          <a:xfrm>
            <a:off x="8906157" y="3152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38" name="Egyenes összekötő 37">
            <a:extLst>
              <a:ext uri="{FF2B5EF4-FFF2-40B4-BE49-F238E27FC236}">
                <a16:creationId xmlns="" xmlns:a16="http://schemas.microsoft.com/office/drawing/2014/main" id="{433BF02C-5128-4705-BDAA-A36BA2E50DFF}"/>
              </a:ext>
            </a:extLst>
          </p:cNvPr>
          <p:cNvCxnSpPr/>
          <p:nvPr userDrawn="1"/>
        </p:nvCxnSpPr>
        <p:spPr>
          <a:xfrm>
            <a:off x="5602224" y="3383046"/>
            <a:ext cx="987552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églalap 38" descr="Ecsetvonás helye">
            <a:extLst>
              <a:ext uri="{FF2B5EF4-FFF2-40B4-BE49-F238E27FC236}">
                <a16:creationId xmlns="" xmlns:a16="http://schemas.microsoft.com/office/drawing/2014/main" id="{5D721349-BDDA-47F4-BB33-DDAB2DD44F1B}"/>
              </a:ext>
            </a:extLst>
          </p:cNvPr>
          <p:cNvSpPr/>
          <p:nvPr userDrawn="1"/>
        </p:nvSpPr>
        <p:spPr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13" b="-4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0" name="Szöveg helye 3">
            <a:extLst>
              <a:ext uri="{FF2B5EF4-FFF2-40B4-BE49-F238E27FC236}">
                <a16:creationId xmlns="" xmlns:a16="http://schemas.microsoft.com/office/drawing/2014/main" id="{9BD9BC82-9664-4610-A1BC-90E5F4CC736E}"/>
              </a:ext>
            </a:extLst>
          </p:cNvPr>
          <p:cNvSpPr>
            <a:spLocks noGrp="1"/>
          </p:cNvSpPr>
          <p:nvPr>
            <p:ph type="body" sz="half" idx="68"/>
          </p:nvPr>
        </p:nvSpPr>
        <p:spPr>
          <a:xfrm>
            <a:off x="8906157" y="4819468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5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2" name="Szöveg helye 3">
            <a:extLst>
              <a:ext uri="{FF2B5EF4-FFF2-40B4-BE49-F238E27FC236}">
                <a16:creationId xmlns="" xmlns:a16="http://schemas.microsoft.com/office/drawing/2014/main" id="{7879E591-AFC3-45A3-9875-660930C57AF4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2395166" y="3973155"/>
            <a:ext cx="9071374" cy="877359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 szerkesztéséhez kattintson ide</a:t>
            </a:r>
          </a:p>
        </p:txBody>
      </p:sp>
      <p:sp>
        <p:nvSpPr>
          <p:cNvPr id="43" name="Szöveg helye 3">
            <a:extLst>
              <a:ext uri="{FF2B5EF4-FFF2-40B4-BE49-F238E27FC236}">
                <a16:creationId xmlns="" xmlns:a16="http://schemas.microsoft.com/office/drawing/2014/main" id="{274C99EA-E9EB-43A8-8807-6DD5323F881E}"/>
              </a:ext>
            </a:extLst>
          </p:cNvPr>
          <p:cNvSpPr>
            <a:spLocks noGrp="1"/>
          </p:cNvSpPr>
          <p:nvPr>
            <p:ph type="body" sz="half" idx="71"/>
          </p:nvPr>
        </p:nvSpPr>
        <p:spPr>
          <a:xfrm>
            <a:off x="8906157" y="5100107"/>
            <a:ext cx="2560383" cy="330454"/>
          </a:xfrm>
        </p:spPr>
        <p:txBody>
          <a:bodyPr rtlCol="0">
            <a:noAutofit/>
          </a:bodyPr>
          <a:lstStyle>
            <a:lvl1pPr marL="0" indent="0" algn="r">
              <a:lnSpc>
                <a:spcPct val="85000"/>
              </a:lnSpc>
              <a:buNone/>
              <a:defRPr lang="en-US" sz="1600" b="0" i="1" kern="120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4" name="Kép helyőrzője 7">
            <a:extLst>
              <a:ext uri="{FF2B5EF4-FFF2-40B4-BE49-F238E27FC236}">
                <a16:creationId xmlns="" xmlns:a16="http://schemas.microsoft.com/office/drawing/2014/main" id="{74E5C1DF-1CF3-431D-8289-3A269EFD1DFE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  <p:sp>
        <p:nvSpPr>
          <p:cNvPr id="46" name="Kép helyőrzője 7">
            <a:extLst>
              <a:ext uri="{FF2B5EF4-FFF2-40B4-BE49-F238E27FC236}">
                <a16:creationId xmlns="" xmlns:a16="http://schemas.microsoft.com/office/drawing/2014/main" id="{62765A35-4E4D-481A-AD5D-F689CCD638E4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hu-HU" dirty="0"/>
              <a:t>Kép hoz-záadásához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szövege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93A416-6B57-4FAD-AADC-0356E9E52DE5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="" xmlns:a16="http://schemas.microsoft.com/office/drawing/2014/main" id="{A617DA88-4765-4225-9C56-CD0FFD9D7673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838200" y="1632332"/>
            <a:ext cx="10515600" cy="52631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7" name="Szöveg helye 3">
            <a:extLst>
              <a:ext uri="{FF2B5EF4-FFF2-40B4-BE49-F238E27FC236}">
                <a16:creationId xmlns="" xmlns:a16="http://schemas.microsoft.com/office/drawing/2014/main" id="{005754B0-9295-4959-B988-1280E463A93F}"/>
              </a:ext>
            </a:extLst>
          </p:cNvPr>
          <p:cNvSpPr>
            <a:spLocks noGrp="1"/>
          </p:cNvSpPr>
          <p:nvPr>
            <p:ph type="body" sz="half" idx="90"/>
          </p:nvPr>
        </p:nvSpPr>
        <p:spPr>
          <a:xfrm>
            <a:off x="838200" y="2521618"/>
            <a:ext cx="4891812" cy="2927341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8" name="Szöveg helye 12">
            <a:extLst>
              <a:ext uri="{FF2B5EF4-FFF2-40B4-BE49-F238E27FC236}">
                <a16:creationId xmlns="" xmlns:a16="http://schemas.microsoft.com/office/drawing/2014/main" id="{8D6DC9E5-924D-4DD3-A31B-2D243B49A0D4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6574728" y="2514760"/>
            <a:ext cx="4891812" cy="293419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sz="1600" i="0"/>
            </a:lvl1pPr>
            <a:lvl2pPr marL="396000">
              <a:lnSpc>
                <a:spcPct val="100000"/>
              </a:lnSpc>
              <a:buClr>
                <a:srgbClr val="9D0000"/>
              </a:buClr>
              <a:defRPr sz="1600" i="0"/>
            </a:lvl2pPr>
            <a:lvl3pPr marL="561600">
              <a:lnSpc>
                <a:spcPct val="100000"/>
              </a:lnSpc>
              <a:buClr>
                <a:srgbClr val="9D0000"/>
              </a:buClr>
              <a:defRPr sz="1600" i="0"/>
            </a:lvl3pPr>
            <a:lvl4pPr marL="727200">
              <a:lnSpc>
                <a:spcPct val="100000"/>
              </a:lnSpc>
              <a:buClr>
                <a:srgbClr val="9D0000"/>
              </a:buClr>
              <a:defRPr sz="1600" i="0"/>
            </a:lvl4pPr>
            <a:lvl5pPr marL="892800">
              <a:lnSpc>
                <a:spcPct val="100000"/>
              </a:lnSpc>
              <a:buClr>
                <a:srgbClr val="9D0000"/>
              </a:buClr>
              <a:defRPr sz="1600" i="0"/>
            </a:lvl5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n sab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 descr="Ecsetvonás helye">
            <a:extLst>
              <a:ext uri="{FF2B5EF4-FFF2-40B4-BE49-F238E27FC236}">
                <a16:creationId xmlns="" xmlns:a16="http://schemas.microsoft.com/office/drawing/2014/main" id="{D91B44A9-F70B-48B6-8E13-182147782AE2}"/>
              </a:ext>
            </a:extLst>
          </p:cNvPr>
          <p:cNvSpPr/>
          <p:nvPr userDrawn="1"/>
        </p:nvSpPr>
        <p:spPr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l="-1258" r="-12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u-HU" dirty="0"/>
              <a:t>  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="" xmlns:a16="http://schemas.microsoft.com/office/drawing/2014/main" id="{C671094F-F73C-475D-9540-55DD444F1FF9}"/>
              </a:ext>
            </a:extLst>
          </p:cNvPr>
          <p:cNvSpPr/>
          <p:nvPr userDrawn="1"/>
        </p:nvSpPr>
        <p:spPr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="" xmlns:a16="http://schemas.microsoft.com/office/drawing/2014/main" id="{C7038C80-39FC-46F2-9E65-573C76CC235F}"/>
              </a:ext>
            </a:extLst>
          </p:cNvPr>
          <p:cNvSpPr/>
          <p:nvPr userDrawn="1"/>
        </p:nvSpPr>
        <p:spPr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117C2F7-CB66-4CB8-B26F-7B3C64D57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757392"/>
            <a:ext cx="10515600" cy="704696"/>
          </a:xfrm>
        </p:spPr>
        <p:txBody>
          <a:bodyPr rtlCol="0"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F8784BEA-5E31-4B76-8435-68BD500D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AA7EF7-B311-4400-B6F6-C8EDEFF01AAE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419BEDD-A744-40CE-9FA6-391AD6FC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="" xmlns:a16="http://schemas.microsoft.com/office/drawing/2014/main" id="{D39C86C5-91F0-4083-8CE5-1B547E5FEA06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Kép helyőrzője 2">
            <a:extLst>
              <a:ext uri="{FF2B5EF4-FFF2-40B4-BE49-F238E27FC236}">
                <a16:creationId xmlns="" xmlns:a16="http://schemas.microsoft.com/office/drawing/2014/main" id="{F2ACB6B7-AA9C-4400-AE52-4698E1110F2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="" xmlns:a16="http://schemas.microsoft.com/office/drawing/2014/main" id="{714F18D6-EBB2-42FB-8DEA-EDE2DEF458D2}"/>
              </a:ext>
            </a:extLst>
          </p:cNvPr>
          <p:cNvSpPr/>
          <p:nvPr userDrawn="1"/>
        </p:nvSpPr>
        <p:spPr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9" name="Kép helyőrzője 11" descr="Pizza az asztalon">
            <a:extLst>
              <a:ext uri="{FF2B5EF4-FFF2-40B4-BE49-F238E27FC236}">
                <a16:creationId xmlns="" xmlns:a16="http://schemas.microsoft.com/office/drawing/2014/main" id="{3A2CE4F0-232A-4D5A-93A7-CC26326CA64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="" xmlns:a16="http://schemas.microsoft.com/office/drawing/2014/main" id="{B2B02871-8276-43E0-9F6F-1BE83CC24FF3}"/>
              </a:ext>
            </a:extLst>
          </p:cNvPr>
          <p:cNvSpPr/>
          <p:nvPr userDrawn="1"/>
        </p:nvSpPr>
        <p:spPr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3" name="Kép helyőrzője 14">
            <a:extLst>
              <a:ext uri="{FF2B5EF4-FFF2-40B4-BE49-F238E27FC236}">
                <a16:creationId xmlns="" xmlns:a16="http://schemas.microsoft.com/office/drawing/2014/main" id="{957C18BD-F894-4B44-871C-9F7D25ED9D5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24" name="Szöveg helye 3">
            <a:extLst>
              <a:ext uri="{FF2B5EF4-FFF2-40B4-BE49-F238E27FC236}">
                <a16:creationId xmlns="" xmlns:a16="http://schemas.microsoft.com/office/drawing/2014/main" id="{8AE96935-E804-4C56-A9CB-9A944335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400" y="3048217"/>
            <a:ext cx="238524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27" name="Szöveg helye 3">
            <a:extLst>
              <a:ext uri="{FF2B5EF4-FFF2-40B4-BE49-F238E27FC236}">
                <a16:creationId xmlns="" xmlns:a16="http://schemas.microsoft.com/office/drawing/2014/main" id="{B2001541-780F-4D96-9204-D61C68A52F75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70400" y="2703461"/>
            <a:ext cx="2385242" cy="375509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 stílusai</a:t>
            </a:r>
          </a:p>
        </p:txBody>
      </p:sp>
      <p:sp>
        <p:nvSpPr>
          <p:cNvPr id="28" name="Szöveg helye 3">
            <a:extLst>
              <a:ext uri="{FF2B5EF4-FFF2-40B4-BE49-F238E27FC236}">
                <a16:creationId xmlns="" xmlns:a16="http://schemas.microsoft.com/office/drawing/2014/main" id="{DC1D0DF0-7807-4F44-BC2B-B9700C962CC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083451" y="3048217"/>
            <a:ext cx="2451052" cy="1712618"/>
          </a:xfrm>
        </p:spPr>
        <p:txBody>
          <a:bodyPr t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1" name="Szöveg helye 3">
            <a:extLst>
              <a:ext uri="{FF2B5EF4-FFF2-40B4-BE49-F238E27FC236}">
                <a16:creationId xmlns="" xmlns:a16="http://schemas.microsoft.com/office/drawing/2014/main" id="{F7D8D8DB-F27B-4D75-83DB-E682CA45BDA4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9083450" y="2703461"/>
            <a:ext cx="2451053" cy="375509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lang="en-US" sz="17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dirty="0"/>
              <a:t>Mintaszöveg stílusai</a:t>
            </a:r>
          </a:p>
        </p:txBody>
      </p:sp>
      <p:sp>
        <p:nvSpPr>
          <p:cNvPr id="33" name="Kép helyőrzője 7">
            <a:extLst>
              <a:ext uri="{FF2B5EF4-FFF2-40B4-BE49-F238E27FC236}">
                <a16:creationId xmlns="" xmlns:a16="http://schemas.microsoft.com/office/drawing/2014/main" id="{C36D084F-9099-4412-AB38-BEE332147833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34" name="Kép helyőrzője 7">
            <a:extLst>
              <a:ext uri="{FF2B5EF4-FFF2-40B4-BE49-F238E27FC236}">
                <a16:creationId xmlns="" xmlns:a16="http://schemas.microsoft.com/office/drawing/2014/main" id="{5A529E1A-870B-49B1-A061-C26BF495213C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alósághűen és kockázatmentesen - ZalaMédia - A helyi érték">
            <a:extLst>
              <a:ext uri="{FF2B5EF4-FFF2-40B4-BE49-F238E27FC236}">
                <a16:creationId xmlns="" xmlns:a16="http://schemas.microsoft.com/office/drawing/2014/main" id="{EEBC1400-5D52-456C-AEBA-726BA30BE8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37" y="38386"/>
            <a:ext cx="9589852" cy="71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 descr="Ecsetvonás maszk">
            <a:extLst>
              <a:ext uri="{FF2B5EF4-FFF2-40B4-BE49-F238E27FC236}">
                <a16:creationId xmlns=""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-31111" y="38386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dirty="0"/>
              <a:t>SZERKESZTÉSHEZ KATTINTSON IDE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8A1CD-A799-4E77-BB37-0FBB8EE807C9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=""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cxnSp>
        <p:nvCxnSpPr>
          <p:cNvPr id="11" name="Egyenes összekötő 10">
            <a:extLst>
              <a:ext uri="{FF2B5EF4-FFF2-40B4-BE49-F238E27FC236}">
                <a16:creationId xmlns=""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1025328" y="1940057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Kép helyőrzője 2">
            <a:extLst>
              <a:ext uri="{FF2B5EF4-FFF2-40B4-BE49-F238E27FC236}">
                <a16:creationId xmlns=""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33A261C6-E42E-4F1C-8216-77A358DB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625682-501B-47A4-AD94-F7242B173A9A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5B901FE4-4890-4330-96D0-D3F6E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41575DF-1250-43DF-B787-E1865DDE5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9AAADFA5-3012-4615-81FE-0C5E3A31C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DBE3B173-432D-471E-A9F2-0F8640EA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8B867402-E95C-4858-B891-5904EBD4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98141B88-B67E-4EB9-A273-6C3B8D3C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8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162F88E-A863-46F8-BCC0-BBE98DA8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3AA674A-F27A-4E92-9332-8A945F1FE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6ED0BEBA-B542-49AA-A568-23A3A786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8288FDC-134E-4F57-9B74-B3FDCC15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4D5A92A-BDC9-48D3-9E15-6D5FE165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4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5B5EB4D-5733-4EC8-814A-3E447F05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E63FA4C1-7CC3-4DE6-858C-3371C935C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B99F9AFC-CD14-4E59-8945-DE4E1BC0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D17586F-85FF-4A27-94EE-20054180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36EB1FD-CED2-4E29-BD1A-9B6451F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06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C9589C6-7FC3-48A1-96B4-6A739ED1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F4C988E-DB1A-4020-ABEF-50C4829D3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74B5F363-AE55-447E-BC13-8C5CA18A7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B7DFFAF7-99D1-4B4E-870E-1791EDC7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5ED182C6-389F-41EA-A6CE-65B38DEF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52C8A14E-74F5-4F64-AC4C-109E3B1A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27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E835D17-842A-449F-8F24-2A01ED41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E6D08828-BD21-4045-9E81-D894C82D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5DBFA4BF-7097-4AB3-AD6F-6247BC124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1D37D59B-AC96-4873-BD49-BDC509DF4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C4383E5D-9D10-4BFD-95A2-91D81B4B0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C90E0982-F582-4C86-ABAD-77947A5DE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DE732459-A8E6-4845-B79F-DCC9F3B3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95695CBF-8B68-41AF-8C22-16BEE9DE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81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E01D670-569D-4F95-927C-C1157CBD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E9F7CBFF-3A95-4562-8ED9-FBCBA7B1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A3DB2281-B56D-45ED-867B-956C15C3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D76017B5-7707-4C3A-8690-8CC79A7F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2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02E147C4-ED4F-4D66-9105-E7D0BEC7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9201BEDA-C0E4-4748-B493-64AF1D08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63836CB-4F76-4596-8891-B7FBD48A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55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74D6DAF-2533-4E2F-9E75-6612B3C5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FCC65D5-7A9B-4917-809F-5F29B317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E04C802F-2F22-48DF-B13B-623AB2ECC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0915F190-D4B5-4B38-AF36-DFAE8BD1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8404CA9F-CE54-413F-945D-1F886106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9F82FF93-AD10-400C-A1FB-9702F909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38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6863DD7-E041-4E26-94D1-9E84B1DC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7F055F1E-8C92-4A83-80FD-6D2135747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56A4C5BE-0FCD-4265-ABFB-10F7A404B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35F05F75-DC6F-4110-991F-E26F7648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E8995F67-A0C0-4038-B7E6-3DAA85D5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AD4F9690-8599-4622-96A4-C86B3D16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51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1A8E0E8-66CF-479B-9B2B-23573DD9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28041"/>
            <a:ext cx="4251138" cy="1355251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dirty="0"/>
              <a:t>SZERKESZTÉSHEZ KATTINTSON IDE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9B65A51-5568-4F87-9DD3-A3B39AB9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7946"/>
            <a:ext cx="4251138" cy="307857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100" i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F97AA241-A7D4-4B81-98DB-F4B364A3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8A1CD-A799-4E77-BB37-0FBB8EE807C9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615585EA-45A6-4D35-A7AB-F97FC27E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07F3847C-49D2-4ADE-9E05-28B879A9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Ellipszis 8">
            <a:extLst>
              <a:ext uri="{FF2B5EF4-FFF2-40B4-BE49-F238E27FC236}">
                <a16:creationId xmlns="" xmlns:a16="http://schemas.microsoft.com/office/drawing/2014/main" id="{D95556C4-3308-4A8B-A7F9-BEAC5A6230BE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cxnSp>
        <p:nvCxnSpPr>
          <p:cNvPr id="11" name="Egyenes összekötő 10">
            <a:extLst>
              <a:ext uri="{FF2B5EF4-FFF2-40B4-BE49-F238E27FC236}">
                <a16:creationId xmlns="" xmlns:a16="http://schemas.microsoft.com/office/drawing/2014/main" id="{9CAF3222-5D2C-427A-822C-5118901C34DE}"/>
              </a:ext>
            </a:extLst>
          </p:cNvPr>
          <p:cNvCxnSpPr/>
          <p:nvPr userDrawn="1"/>
        </p:nvCxnSpPr>
        <p:spPr>
          <a:xfrm>
            <a:off x="1025328" y="1940057"/>
            <a:ext cx="356616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Kép helyőrzője 2">
            <a:extLst>
              <a:ext uri="{FF2B5EF4-FFF2-40B4-BE49-F238E27FC236}">
                <a16:creationId xmlns="" xmlns:a16="http://schemas.microsoft.com/office/drawing/2014/main" id="{CF79489C-0CC8-496C-B0B4-808444D916F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pic>
        <p:nvPicPr>
          <p:cNvPr id="14" name="Kép 13" descr="A képen játék látható&#10;&#10;Automatikusan generált leírás">
            <a:extLst>
              <a:ext uri="{FF2B5EF4-FFF2-40B4-BE49-F238E27FC236}">
                <a16:creationId xmlns="" xmlns:a16="http://schemas.microsoft.com/office/drawing/2014/main" id="{CB9E5D42-3E17-4C29-9DF0-DA0D5363A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3321" y="-38236"/>
            <a:ext cx="7388938" cy="4433363"/>
          </a:xfrm>
          <a:prstGeom prst="rect">
            <a:avLst/>
          </a:prstGeom>
        </p:spPr>
      </p:pic>
      <p:sp>
        <p:nvSpPr>
          <p:cNvPr id="7" name="Téglalap 6" descr="Ecsetvonás maszk">
            <a:extLst>
              <a:ext uri="{FF2B5EF4-FFF2-40B4-BE49-F238E27FC236}">
                <a16:creationId xmlns="" xmlns:a16="http://schemas.microsoft.com/office/drawing/2014/main" id="{609FB4CD-BB02-4D4B-8D86-3EC7DD3B67FE}"/>
              </a:ext>
            </a:extLst>
          </p:cNvPr>
          <p:cNvSpPr/>
          <p:nvPr userDrawn="1"/>
        </p:nvSpPr>
        <p:spPr>
          <a:xfrm>
            <a:off x="64448" y="-38236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28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E3135DC-5D07-4735-9684-592EC0D3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62852D95-0D92-4DA2-9352-45A226B5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13051E17-2721-4A7B-A713-18FA28F4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21812FCC-8AA0-4E45-ACBC-8ECFA543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B9194F67-288E-4775-AD8B-1F42DAF3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39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4A1F6972-85FA-448A-9A2E-0F504357C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B16B11E7-C88D-4115-A046-65FE33C9B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EE919CA6-1598-4FCE-90A2-6FD8C6DC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B7C1293-C1B5-46AA-B884-9ACD41AF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C23A6093-A5DC-4475-96EB-1AA1433D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35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="" xmlns:a16="http://schemas.microsoft.com/office/drawing/2014/main" id="{5D0CB1B4-B5D5-49AC-B328-AEEA51DB3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5018567" cy="6028308"/>
          </a:xfrm>
          <a:prstGeom prst="rect">
            <a:avLst/>
          </a:prstGeom>
        </p:spPr>
      </p:pic>
      <p:sp>
        <p:nvSpPr>
          <p:cNvPr id="8" name="Téglalap 7" descr="Ecsetvonás maszk">
            <a:extLst>
              <a:ext uri="{FF2B5EF4-FFF2-40B4-BE49-F238E27FC236}">
                <a16:creationId xmlns=""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0" y="0"/>
            <a:ext cx="11844670" cy="677527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hu-HU" dirty="0"/>
          </a:p>
        </p:txBody>
      </p: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>
            <a:cxnSpLocks/>
          </p:cNvCxnSpPr>
          <p:nvPr userDrawn="1"/>
        </p:nvCxnSpPr>
        <p:spPr>
          <a:xfrm>
            <a:off x="6174540" y="1924492"/>
            <a:ext cx="3079898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Kép helyőrzője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oronavírus (COVID-19): teendők tünetek esetén | Hegyvidéki Önkormányzat">
            <a:extLst>
              <a:ext uri="{FF2B5EF4-FFF2-40B4-BE49-F238E27FC236}">
                <a16:creationId xmlns="" xmlns:a16="http://schemas.microsoft.com/office/drawing/2014/main" id="{C3E61EEF-1FA7-489D-B7AB-D4BBE95D2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0971" cy="62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 descr="Ecsetvonás maszk">
            <a:extLst>
              <a:ext uri="{FF2B5EF4-FFF2-40B4-BE49-F238E27FC236}">
                <a16:creationId xmlns="" xmlns:a16="http://schemas.microsoft.com/office/drawing/2014/main" id="{4190C024-B222-4F26-9066-AD52FB0D45E3}"/>
              </a:ext>
            </a:extLst>
          </p:cNvPr>
          <p:cNvSpPr/>
          <p:nvPr userDrawn="1"/>
        </p:nvSpPr>
        <p:spPr>
          <a:xfrm>
            <a:off x="-1202076" y="-17789"/>
            <a:ext cx="12999322" cy="7795326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895F031D-510E-4663-BF87-CD265E4A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540" y="830880"/>
            <a:ext cx="5292000" cy="160020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4CDB312-4D1B-447F-97E7-ABE93A3D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550" y="2600951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None/>
              <a:defRPr sz="2100" i="1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D12FBE19-D2C9-41FC-A797-CF4A863F3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1740" y="286747"/>
            <a:ext cx="4114800" cy="365125"/>
          </a:xfrm>
        </p:spPr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0" name="Ellipszis 9">
            <a:extLst>
              <a:ext uri="{FF2B5EF4-FFF2-40B4-BE49-F238E27FC236}">
                <a16:creationId xmlns=""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cxnSp>
        <p:nvCxnSpPr>
          <p:cNvPr id="13" name="Egyenes összekötő 12">
            <a:extLst>
              <a:ext uri="{FF2B5EF4-FFF2-40B4-BE49-F238E27FC236}">
                <a16:creationId xmlns="" xmlns:a16="http://schemas.microsoft.com/office/drawing/2014/main" id="{039BD365-42F3-4F69-886B-478D54864737}"/>
              </a:ext>
            </a:extLst>
          </p:cNvPr>
          <p:cNvCxnSpPr/>
          <p:nvPr userDrawn="1"/>
        </p:nvCxnSpPr>
        <p:spPr>
          <a:xfrm>
            <a:off x="5498454" y="2431080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Kép helyőrzője 2">
            <a:extLst>
              <a:ext uri="{FF2B5EF4-FFF2-40B4-BE49-F238E27FC236}">
                <a16:creationId xmlns="" xmlns:a16="http://schemas.microsoft.com/office/drawing/2014/main" id="{280FA08D-85FA-44C3-8767-041020BA473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0856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he Future Of Nursing | Global Health Education">
            <a:extLst>
              <a:ext uri="{FF2B5EF4-FFF2-40B4-BE49-F238E27FC236}">
                <a16:creationId xmlns="" xmlns:a16="http://schemas.microsoft.com/office/drawing/2014/main" id="{E974C556-6D06-4523-ACA9-AEE232FCE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84" y="97989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 descr="Ecsetvonás maszk">
            <a:extLst>
              <a:ext uri="{FF2B5EF4-FFF2-40B4-BE49-F238E27FC236}">
                <a16:creationId xmlns="" xmlns:a16="http://schemas.microsoft.com/office/drawing/2014/main" id="{41855D31-B9D9-4D6C-8BAD-6CBA6017C18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7" name="Cím 25">
            <a:extLst>
              <a:ext uri="{FF2B5EF4-FFF2-40B4-BE49-F238E27FC236}">
                <a16:creationId xmlns="" xmlns:a16="http://schemas.microsoft.com/office/drawing/2014/main" id="{618935A2-A027-4F36-94E5-021BC775E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362" y="800100"/>
            <a:ext cx="5386748" cy="1223719"/>
          </a:xfrm>
        </p:spPr>
        <p:txBody>
          <a:bodyPr rtlCol="0" anchor="b" anchorCtr="0">
            <a:normAutofit/>
          </a:bodyPr>
          <a:lstStyle>
            <a:lvl1pPr>
              <a:defRPr sz="3000"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7F87E340-E9AB-4958-9BB5-EA625139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B8700F-F6FE-4F7A-B2E3-FF842A7FE621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D6FFFCFA-118E-40C3-9A31-9334927F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04CCF696-3C50-45B5-BF9E-733C5D21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470E458-E7C2-4395-B75D-476A174CEE4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Kép helyőrzője 2">
            <a:extLst>
              <a:ext uri="{FF2B5EF4-FFF2-40B4-BE49-F238E27FC236}">
                <a16:creationId xmlns="" xmlns:a16="http://schemas.microsoft.com/office/drawing/2014/main" id="{ADB7BE2C-F374-4A10-96A5-F4C3D52DF3D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="" xmlns:a16="http://schemas.microsoft.com/office/drawing/2014/main" id="{8D0DD7A6-4E62-41D2-9037-F6ADD1C3BF5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cxnSp>
        <p:nvCxnSpPr>
          <p:cNvPr id="14" name="Egyenes összekötő 13">
            <a:extLst>
              <a:ext uri="{FF2B5EF4-FFF2-40B4-BE49-F238E27FC236}">
                <a16:creationId xmlns="" xmlns:a16="http://schemas.microsoft.com/office/drawing/2014/main" id="{D182F2C1-1B27-4C93-8CE6-A529D3C9E336}"/>
              </a:ext>
            </a:extLst>
          </p:cNvPr>
          <p:cNvCxnSpPr/>
          <p:nvPr userDrawn="1"/>
        </p:nvCxnSpPr>
        <p:spPr>
          <a:xfrm>
            <a:off x="1020765" y="2093311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artalom helye 2">
            <a:extLst>
              <a:ext uri="{FF2B5EF4-FFF2-40B4-BE49-F238E27FC236}">
                <a16:creationId xmlns="" xmlns:a16="http://schemas.microsoft.com/office/drawing/2014/main" id="{479F16AA-9675-49E6-85D6-845D59565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82" y="2212179"/>
            <a:ext cx="5533990" cy="2997929"/>
          </a:xfrm>
        </p:spPr>
        <p:txBody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sz="2100" i="0"/>
            </a:lvl1pPr>
            <a:lvl2pPr marL="1800" indent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sz="2100" i="0"/>
            </a:lvl2pPr>
            <a:lvl3pPr marL="230400">
              <a:lnSpc>
                <a:spcPct val="100000"/>
              </a:lnSpc>
              <a:spcBef>
                <a:spcPts val="600"/>
              </a:spcBef>
              <a:defRPr sz="2100" i="1"/>
            </a:lvl3pPr>
            <a:lvl4pPr marL="230400">
              <a:lnSpc>
                <a:spcPct val="100000"/>
              </a:lnSpc>
              <a:spcBef>
                <a:spcPts val="600"/>
              </a:spcBef>
              <a:defRPr sz="2100" i="1"/>
            </a:lvl4pPr>
            <a:lvl5pPr marL="230400">
              <a:lnSpc>
                <a:spcPct val="100000"/>
              </a:lnSpc>
              <a:spcBef>
                <a:spcPts val="600"/>
              </a:spcBef>
              <a:defRPr sz="21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8F7FD8-9D1D-4A7D-A774-726A94B43FF9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öveg és számítógép ké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 descr="Ecsetvonás helye">
            <a:extLst>
              <a:ext uri="{FF2B5EF4-FFF2-40B4-BE49-F238E27FC236}">
                <a16:creationId xmlns="" xmlns:a16="http://schemas.microsoft.com/office/drawing/2014/main" id="{E2FED427-78BF-4C02-954D-E32E814394EA}"/>
              </a:ext>
            </a:extLst>
          </p:cNvPr>
          <p:cNvSpPr/>
          <p:nvPr userDrawn="1"/>
        </p:nvSpPr>
        <p:spPr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 t="-436" b="-4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u-HU" i="0" dirty="0"/>
              <a:t>  </a:t>
            </a:r>
          </a:p>
        </p:txBody>
      </p:sp>
      <p:sp>
        <p:nvSpPr>
          <p:cNvPr id="34" name="Ellipszis 33">
            <a:extLst>
              <a:ext uri="{FF2B5EF4-FFF2-40B4-BE49-F238E27FC236}">
                <a16:creationId xmlns="" xmlns:a16="http://schemas.microsoft.com/office/drawing/2014/main" id="{C9D05566-2E31-4BF1-84A9-915D1DC2D524}"/>
              </a:ext>
            </a:extLst>
          </p:cNvPr>
          <p:cNvSpPr/>
          <p:nvPr userDrawn="1"/>
        </p:nvSpPr>
        <p:spPr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20" name="Ellipszis 19">
            <a:extLst>
              <a:ext uri="{FF2B5EF4-FFF2-40B4-BE49-F238E27FC236}">
                <a16:creationId xmlns="" xmlns:a16="http://schemas.microsoft.com/office/drawing/2014/main" id="{71A7B534-52F4-40CD-9F32-B55843BFE1AF}"/>
              </a:ext>
            </a:extLst>
          </p:cNvPr>
          <p:cNvSpPr/>
          <p:nvPr userDrawn="1"/>
        </p:nvSpPr>
        <p:spPr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hu-HU" dirty="0"/>
          </a:p>
        </p:txBody>
      </p:sp>
      <p:sp>
        <p:nvSpPr>
          <p:cNvPr id="30" name="Téglalap 29" descr="Számítógép monitora">
            <a:extLst>
              <a:ext uri="{FF2B5EF4-FFF2-40B4-BE49-F238E27FC236}">
                <a16:creationId xmlns="" xmlns:a16="http://schemas.microsoft.com/office/drawing/2014/main" id="{562DC173-30FD-4C7B-8C34-C152F7D036AC}"/>
              </a:ext>
            </a:extLst>
          </p:cNvPr>
          <p:cNvSpPr/>
          <p:nvPr userDrawn="1"/>
        </p:nvSpPr>
        <p:spPr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8333" b="83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hu-HU" dirty="0"/>
              <a:t>   </a:t>
            </a:r>
          </a:p>
        </p:txBody>
      </p:sp>
      <p:sp>
        <p:nvSpPr>
          <p:cNvPr id="8" name="Kép helyőrzője 7">
            <a:extLst>
              <a:ext uri="{FF2B5EF4-FFF2-40B4-BE49-F238E27FC236}">
                <a16:creationId xmlns="" xmlns:a16="http://schemas.microsoft.com/office/drawing/2014/main" id="{CE072FE3-2973-4B25-909E-2BA6663CF30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>
          <a:bodyPr rtlCol="0" anchor="ctr" anchorCtr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ED6F3FD8-7BEB-4080-AD20-18CB6D7E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620867"/>
            <a:ext cx="10515600" cy="856343"/>
          </a:xfrm>
        </p:spPr>
        <p:txBody>
          <a:bodyPr rtlCol="0" anchor="b" anchorCtr="0"/>
          <a:lstStyle>
            <a:lvl1pPr algn="ctr">
              <a:defRPr/>
            </a:lvl1pPr>
          </a:lstStyle>
          <a:p>
            <a:pPr rtl="0"/>
            <a:r>
              <a:rPr lang="hu-HU" dirty="0"/>
              <a:t>MESTERCÍM STÍLUSÁNAK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347BF347-570A-4D1E-AA9F-818FDB9B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B4FF43-BE55-416D-BFD5-4B6B9F513F82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434DE783-5F47-47F2-85AE-C24C08C0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6" name="Kép helyőrzője 81" descr="Üveg ikon">
            <a:extLst>
              <a:ext uri="{FF2B5EF4-FFF2-40B4-BE49-F238E27FC236}">
                <a16:creationId xmlns="" xmlns:a16="http://schemas.microsoft.com/office/drawing/2014/main" id="{FA770760-E084-465D-92C2-D95A8E9D6A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9659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sp>
        <p:nvSpPr>
          <p:cNvPr id="33" name="Kép helyőrzője 81" descr="Üveg ikon">
            <a:extLst>
              <a:ext uri="{FF2B5EF4-FFF2-40B4-BE49-F238E27FC236}">
                <a16:creationId xmlns="" xmlns:a16="http://schemas.microsoft.com/office/drawing/2014/main" id="{439FD4DD-D61C-4B02-8367-30738F63249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251413" y="2327837"/>
            <a:ext cx="504000" cy="504000"/>
          </a:xfrm>
          <a:prstGeom prst="ellipse">
            <a:avLst/>
          </a:prstGeo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  <p:cxnSp>
        <p:nvCxnSpPr>
          <p:cNvPr id="37" name="Egyenes összekötő 36">
            <a:extLst>
              <a:ext uri="{FF2B5EF4-FFF2-40B4-BE49-F238E27FC236}">
                <a16:creationId xmlns="" xmlns:a16="http://schemas.microsoft.com/office/drawing/2014/main" id="{D23F3562-993B-4398-A9F0-2EB3F91CE387}"/>
              </a:ext>
            </a:extLst>
          </p:cNvPr>
          <p:cNvCxnSpPr/>
          <p:nvPr userDrawn="1"/>
        </p:nvCxnSpPr>
        <p:spPr>
          <a:xfrm>
            <a:off x="3738000" y="1554169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Szöveg helye 40">
            <a:extLst>
              <a:ext uri="{FF2B5EF4-FFF2-40B4-BE49-F238E27FC236}">
                <a16:creationId xmlns="" xmlns:a16="http://schemas.microsoft.com/office/drawing/2014/main" id="{59B205DF-9BF4-48EF-8022-300C804E010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46771" y="3406743"/>
            <a:ext cx="2217507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2" name="Szöveg helye 40">
            <a:extLst>
              <a:ext uri="{FF2B5EF4-FFF2-40B4-BE49-F238E27FC236}">
                <a16:creationId xmlns="" xmlns:a16="http://schemas.microsoft.com/office/drawing/2014/main" id="{C0A3825F-66E4-4D75-A32B-6A194767C0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6771" y="2996616"/>
            <a:ext cx="2217507" cy="343264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Szövegstílusok szerkesztése</a:t>
            </a:r>
          </a:p>
        </p:txBody>
      </p:sp>
      <p:sp>
        <p:nvSpPr>
          <p:cNvPr id="47" name="Szöveg helye 40">
            <a:extLst>
              <a:ext uri="{FF2B5EF4-FFF2-40B4-BE49-F238E27FC236}">
                <a16:creationId xmlns="" xmlns:a16="http://schemas.microsoft.com/office/drawing/2014/main" id="{75BC95B2-2A0B-4600-8DEA-881D97FE4D9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2624" y="3406743"/>
            <a:ext cx="2297013" cy="167351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8" name="Szöveg helye 40">
            <a:extLst>
              <a:ext uri="{FF2B5EF4-FFF2-40B4-BE49-F238E27FC236}">
                <a16:creationId xmlns="" xmlns:a16="http://schemas.microsoft.com/office/drawing/2014/main" id="{678160C2-383A-4E7C-9882-901E9C2ACC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12624" y="2996616"/>
            <a:ext cx="2297013" cy="343264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3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hu-HU" dirty="0"/>
              <a:t>Szövegstílusok szerkesztése</a:t>
            </a:r>
          </a:p>
        </p:txBody>
      </p:sp>
      <p:sp>
        <p:nvSpPr>
          <p:cNvPr id="51" name="Kép helyőrzője 2">
            <a:extLst>
              <a:ext uri="{FF2B5EF4-FFF2-40B4-BE49-F238E27FC236}">
                <a16:creationId xmlns="" xmlns:a16="http://schemas.microsoft.com/office/drawing/2014/main" id="{EDF88690-C7C9-40D4-A61F-373255AC0C78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hu-HU" dirty="0"/>
              <a:t>Kép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821464C9-3D68-47CD-9063-9947FA396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2867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6163B5-559C-4415-B8B6-B14CC77DD74A}" type="datetime1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FC0211C0-B516-4F22-84A2-69B5EEFB4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1740" y="2867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F470E458-E7C2-4395-B75D-476A174CEE4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Ellipszis 6">
            <a:extLst>
              <a:ext uri="{FF2B5EF4-FFF2-40B4-BE49-F238E27FC236}">
                <a16:creationId xmlns=""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7" r:id="rId4"/>
    <p:sldLayoutId id="2147483656" r:id="rId5"/>
    <p:sldLayoutId id="2147483678" r:id="rId6"/>
    <p:sldLayoutId id="2147483657" r:id="rId7"/>
    <p:sldLayoutId id="2147483658" r:id="rId8"/>
    <p:sldLayoutId id="2147483659" r:id="rId9"/>
    <p:sldLayoutId id="2147483654" r:id="rId10"/>
    <p:sldLayoutId id="2147483679" r:id="rId11"/>
    <p:sldLayoutId id="2147483652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6" r:id="rId28"/>
    <p:sldLayoutId id="2147483675" r:id="rId29"/>
    <p:sldLayoutId id="2147483655" r:id="rId3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5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9BA9814E-EDCC-467E-8408-601FE8C9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146AF956-A51E-47E0-88D7-938305D73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23419A20-5775-459C-8F4C-30C79BE96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71F0B-C75B-4C1D-AB6C-EC5A2DC7E29A}" type="datetimeFigureOut">
              <a:rPr lang="hu-HU" smtClean="0"/>
              <a:t>2022.03.09.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A16C1575-1898-4235-820B-8FA721C37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CAB11936-F34E-410F-B4DA-69B1937E0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B6292-34C9-4FD4-AD7F-A00BD0AEB1F2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18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C771BA1-104B-437A-BD2C-C1120088E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915" y="3150704"/>
            <a:ext cx="6503784" cy="1967770"/>
          </a:xfrm>
        </p:spPr>
        <p:txBody>
          <a:bodyPr rtlCol="0">
            <a:noAutofit/>
          </a:bodyPr>
          <a:lstStyle/>
          <a:p>
            <a:pPr rtl="0"/>
            <a:r>
              <a:rPr lang="hu-HU" sz="4000" dirty="0"/>
              <a:t>Mentor voltam </a:t>
            </a:r>
            <a:br>
              <a:rPr lang="hu-HU" sz="4000" dirty="0"/>
            </a:br>
            <a:r>
              <a:rPr lang="hu-HU" sz="4000" dirty="0"/>
              <a:t>az „Ápoló </a:t>
            </a:r>
            <a:r>
              <a:rPr lang="hu-HU" sz="4000" dirty="0" smtClean="0"/>
              <a:t>leszek” ösztöndíjas  programban…</a:t>
            </a:r>
            <a:endParaRPr lang="hu-HU" sz="4000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612F902E-562E-4C59-9195-659D40C6A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31" y="5293235"/>
            <a:ext cx="7200641" cy="925825"/>
          </a:xfrm>
        </p:spPr>
        <p:txBody>
          <a:bodyPr rtlCol="0"/>
          <a:lstStyle/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Pécsi Tudományegyetem 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Szociális és Egészségügyi Technikum és Szakképző Iskola</a:t>
            </a:r>
          </a:p>
          <a:p>
            <a:r>
              <a:rPr lang="hu-HU" sz="2000" dirty="0">
                <a:solidFill>
                  <a:schemeClr val="accent1">
                    <a:lumMod val="75000"/>
                  </a:schemeClr>
                </a:solidFill>
              </a:rPr>
              <a:t>Jencsik Tímea általános és szakmai igazgató-helyettes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DA095F11-659F-4A18-90F5-5D065A870DC9}"/>
              </a:ext>
            </a:extLst>
          </p:cNvPr>
          <p:cNvSpPr txBox="1"/>
          <p:nvPr/>
        </p:nvSpPr>
        <p:spPr>
          <a:xfrm>
            <a:off x="992458" y="501804"/>
            <a:ext cx="147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2022.03.10</a:t>
            </a:r>
          </a:p>
        </p:txBody>
      </p:sp>
      <p:pic>
        <p:nvPicPr>
          <p:cNvPr id="8" name="Picture 6" descr="Pécsi Tudományegyetem">
            <a:extLst>
              <a:ext uri="{FF2B5EF4-FFF2-40B4-BE49-F238E27FC236}">
                <a16:creationId xmlns="" xmlns:a16="http://schemas.microsoft.com/office/drawing/2014/main" id="{4677A787-682B-448A-AB18-6E42AE2F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487" y="77556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>
            <a:extLst>
              <a:ext uri="{FF2B5EF4-FFF2-40B4-BE49-F238E27FC236}">
                <a16:creationId xmlns="" xmlns:a16="http://schemas.microsoft.com/office/drawing/2014/main" id="{CD5DFCF4-F5C1-4812-9FCF-49534552D28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9" name="Cím 1">
            <a:extLst>
              <a:ext uri="{FF2B5EF4-FFF2-40B4-BE49-F238E27FC236}">
                <a16:creationId xmlns="" xmlns:a16="http://schemas.microsoft.com/office/drawing/2014/main" id="{4F5E54DB-4A5D-4E16-94E3-71F1EF9F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580" y="830880"/>
            <a:ext cx="5292000" cy="1600200"/>
          </a:xfrm>
        </p:spPr>
        <p:txBody>
          <a:bodyPr rtlCol="0">
            <a:normAutofit/>
          </a:bodyPr>
          <a:lstStyle/>
          <a:p>
            <a:pPr rtl="0"/>
            <a:r>
              <a:rPr lang="hu-HU" sz="4000" dirty="0"/>
              <a:t>Nehézségeim</a:t>
            </a:r>
          </a:p>
        </p:txBody>
      </p:sp>
      <p:sp>
        <p:nvSpPr>
          <p:cNvPr id="10" name="Tartalom helye 2">
            <a:extLst>
              <a:ext uri="{FF2B5EF4-FFF2-40B4-BE49-F238E27FC236}">
                <a16:creationId xmlns="" xmlns:a16="http://schemas.microsoft.com/office/drawing/2014/main" id="{62ED76EF-0753-401F-96B1-016D4B10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571" y="2704576"/>
            <a:ext cx="5533990" cy="2997929"/>
          </a:xfrm>
        </p:spPr>
        <p:txBody>
          <a:bodyPr rtlCol="0">
            <a:normAutofit/>
          </a:bodyPr>
          <a:lstStyle/>
          <a:p>
            <a:pPr rtl="0"/>
            <a:r>
              <a:rPr lang="hu-HU" sz="2800" dirty="0">
                <a:solidFill>
                  <a:schemeClr val="bg1">
                    <a:lumMod val="10000"/>
                  </a:schemeClr>
                </a:solidFill>
              </a:rPr>
              <a:t>COVID - fokozott veszély</a:t>
            </a:r>
          </a:p>
          <a:p>
            <a:r>
              <a:rPr lang="hu-HU" sz="2800" dirty="0">
                <a:solidFill>
                  <a:schemeClr val="bg1">
                    <a:lumMod val="10000"/>
                  </a:schemeClr>
                </a:solidFill>
              </a:rPr>
              <a:t>Korosztálybeli különbségek</a:t>
            </a:r>
          </a:p>
          <a:p>
            <a:r>
              <a:rPr lang="hu-HU" sz="2800" dirty="0">
                <a:solidFill>
                  <a:schemeClr val="bg1">
                    <a:lumMod val="10000"/>
                  </a:schemeClr>
                </a:solidFill>
              </a:rPr>
              <a:t>„Két ember közötti kémia”</a:t>
            </a:r>
          </a:p>
          <a:p>
            <a:r>
              <a:rPr lang="hu-HU" sz="2800" dirty="0">
                <a:solidFill>
                  <a:schemeClr val="bg1">
                    <a:lumMod val="10000"/>
                  </a:schemeClr>
                </a:solidFill>
              </a:rPr>
              <a:t>Viszonylag sok mentorált</a:t>
            </a:r>
          </a:p>
          <a:p>
            <a:pPr rtl="0"/>
            <a:endParaRPr lang="hu-HU" sz="2400" dirty="0"/>
          </a:p>
        </p:txBody>
      </p:sp>
      <p:sp>
        <p:nvSpPr>
          <p:cNvPr id="11" name="Dia számának helye 3">
            <a:extLst>
              <a:ext uri="{FF2B5EF4-FFF2-40B4-BE49-F238E27FC236}">
                <a16:creationId xmlns="" xmlns:a16="http://schemas.microsoft.com/office/drawing/2014/main" id="{9FB4A5BD-1D5A-4D2A-B197-B3242A99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fld id="{F470E458-E7C2-4395-B75D-476A174CEE45}" type="slidenum">
              <a:rPr lang="hu-HU" smtClean="0"/>
              <a:t>10</a:t>
            </a:fld>
            <a:endParaRPr lang="hu-HU" dirty="0"/>
          </a:p>
        </p:txBody>
      </p:sp>
      <p:pic>
        <p:nvPicPr>
          <p:cNvPr id="12" name="Picture 6" descr="Pécsi Tudományegyetem">
            <a:extLst>
              <a:ext uri="{FF2B5EF4-FFF2-40B4-BE49-F238E27FC236}">
                <a16:creationId xmlns="" xmlns:a16="http://schemas.microsoft.com/office/drawing/2014/main" id="{9A5CE371-1DA4-47E7-9981-8B6ACF6B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09" y="63340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="" xmlns:a16="http://schemas.microsoft.com/office/drawing/2014/main" id="{0D0F48F3-AD89-473E-9EE2-F29B41AFA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148" y="1460956"/>
            <a:ext cx="9311852" cy="5321059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CF86E5E2-2B0E-41D6-BB51-14428F40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hu-HU" smtClean="0"/>
              <a:t>11</a:t>
            </a:fld>
            <a:endParaRPr lang="hu-HU" dirty="0"/>
          </a:p>
        </p:txBody>
      </p:sp>
      <p:sp>
        <p:nvSpPr>
          <p:cNvPr id="14" name="Téglalap 13" descr="Ecsetvonás maszk">
            <a:extLst>
              <a:ext uri="{FF2B5EF4-FFF2-40B4-BE49-F238E27FC236}">
                <a16:creationId xmlns="" xmlns:a16="http://schemas.microsoft.com/office/drawing/2014/main" id="{CACF7BF4-AD07-4558-B492-0EBA8AD79079}"/>
              </a:ext>
            </a:extLst>
          </p:cNvPr>
          <p:cNvSpPr/>
          <p:nvPr/>
        </p:nvSpPr>
        <p:spPr>
          <a:xfrm>
            <a:off x="0" y="75985"/>
            <a:ext cx="12192000" cy="6858000"/>
          </a:xfrm>
          <a:prstGeom prst="rect">
            <a:avLst/>
          </a:prstGeom>
          <a:blipFill>
            <a:blip r:embed="rId4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13" name="Cím 12">
            <a:extLst>
              <a:ext uri="{FF2B5EF4-FFF2-40B4-BE49-F238E27FC236}">
                <a16:creationId xmlns="" xmlns:a16="http://schemas.microsoft.com/office/drawing/2014/main" id="{58D49A8B-B7D9-4045-995E-8D852113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524"/>
            <a:ext cx="10515600" cy="1075639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EREDMÉNYEK</a:t>
            </a:r>
            <a:br>
              <a:rPr lang="hu-HU" dirty="0"/>
            </a:br>
            <a:r>
              <a:rPr lang="hu-HU" dirty="0"/>
              <a:t>AMIT A MENTORÁLÁS JELENTETT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="" xmlns:a16="http://schemas.microsoft.com/office/drawing/2014/main" id="{F6CE4AAE-76C8-4174-B4DD-C675B8C182DE}"/>
              </a:ext>
            </a:extLst>
          </p:cNvPr>
          <p:cNvSpPr txBox="1"/>
          <p:nvPr/>
        </p:nvSpPr>
        <p:spPr>
          <a:xfrm>
            <a:off x="596906" y="2350823"/>
            <a:ext cx="43560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10000"/>
                  </a:schemeClr>
                </a:solidFill>
              </a:rPr>
              <a:t>91 </a:t>
            </a:r>
            <a:r>
              <a:rPr lang="hu-HU" sz="2400" dirty="0">
                <a:solidFill>
                  <a:schemeClr val="bg1">
                    <a:lumMod val="10000"/>
                  </a:schemeClr>
                </a:solidFill>
              </a:rPr>
              <a:t>fő </a:t>
            </a:r>
            <a:r>
              <a:rPr lang="hu-HU" sz="2400" dirty="0" err="1" smtClean="0">
                <a:solidFill>
                  <a:schemeClr val="bg1">
                    <a:lumMod val="10000"/>
                  </a:schemeClr>
                </a:solidFill>
              </a:rPr>
              <a:t>mentoráltam</a:t>
            </a:r>
            <a:r>
              <a:rPr lang="hu-HU" sz="2400" dirty="0" smtClean="0">
                <a:solidFill>
                  <a:schemeClr val="bg1">
                    <a:lumMod val="10000"/>
                  </a:schemeClr>
                </a:solidFill>
              </a:rPr>
              <a:t> közül </a:t>
            </a:r>
            <a:r>
              <a:rPr lang="hu-HU" sz="2400" dirty="0">
                <a:solidFill>
                  <a:schemeClr val="bg1">
                    <a:lumMod val="10000"/>
                  </a:schemeClr>
                </a:solidFill>
              </a:rPr>
              <a:t>már </a:t>
            </a:r>
            <a:r>
              <a:rPr lang="hu-HU" sz="2400" dirty="0" smtClean="0">
                <a:solidFill>
                  <a:schemeClr val="bg1">
                    <a:lumMod val="10000"/>
                  </a:schemeClr>
                </a:solidFill>
              </a:rPr>
              <a:t>67 </a:t>
            </a:r>
            <a:r>
              <a:rPr lang="hu-HU" sz="2400" dirty="0">
                <a:solidFill>
                  <a:schemeClr val="bg1">
                    <a:lumMod val="10000"/>
                  </a:schemeClr>
                </a:solidFill>
              </a:rPr>
              <a:t>fő sikeresen teljesítette a szerződésben vállalt kötelezettségeit, azaz már a ledolgozási kötelezettségeinek is eleget tett.	</a:t>
            </a:r>
            <a:r>
              <a:rPr lang="hu-HU" sz="2400" dirty="0"/>
              <a:t>	</a:t>
            </a:r>
          </a:p>
        </p:txBody>
      </p:sp>
      <p:cxnSp>
        <p:nvCxnSpPr>
          <p:cNvPr id="21" name="Egyenes összekötő 20">
            <a:extLst>
              <a:ext uri="{FF2B5EF4-FFF2-40B4-BE49-F238E27FC236}">
                <a16:creationId xmlns="" xmlns:a16="http://schemas.microsoft.com/office/drawing/2014/main" id="{A617156F-7FF5-4675-AEF1-7E905E4882E5}"/>
              </a:ext>
            </a:extLst>
          </p:cNvPr>
          <p:cNvCxnSpPr/>
          <p:nvPr/>
        </p:nvCxnSpPr>
        <p:spPr>
          <a:xfrm>
            <a:off x="994477" y="1298163"/>
            <a:ext cx="10231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4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30FD86F1-6979-45B8-AE16-12D8B06C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hu-HU" smtClean="0"/>
              <a:t>12</a:t>
            </a:fld>
            <a:endParaRPr lang="hu-HU" dirty="0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="" xmlns:a16="http://schemas.microsoft.com/office/drawing/2014/main" id="{2A8F83DD-F457-4C6D-83F1-2F97F9F1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03" y="1629449"/>
            <a:ext cx="7016097" cy="4194313"/>
          </a:xfrm>
          <a:prstGeom prst="rect">
            <a:avLst/>
          </a:prstGeom>
        </p:spPr>
      </p:pic>
      <p:sp>
        <p:nvSpPr>
          <p:cNvPr id="4" name="Téglalap 3" descr="Ecsetvonás maszk">
            <a:extLst>
              <a:ext uri="{FF2B5EF4-FFF2-40B4-BE49-F238E27FC236}">
                <a16:creationId xmlns="" xmlns:a16="http://schemas.microsoft.com/office/drawing/2014/main" id="{A04F9502-A024-423B-9F17-165BFC3646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0CFFBA49-E83D-485B-979B-EB29E830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90821"/>
            <a:ext cx="10515600" cy="1086389"/>
          </a:xfrm>
        </p:spPr>
        <p:txBody>
          <a:bodyPr>
            <a:normAutofit/>
          </a:bodyPr>
          <a:lstStyle/>
          <a:p>
            <a:r>
              <a:rPr lang="hu-HU" dirty="0"/>
              <a:t>EREDMÉNYEK</a:t>
            </a:r>
            <a:br>
              <a:rPr lang="hu-HU" dirty="0"/>
            </a:br>
            <a:r>
              <a:rPr lang="hu-HU" dirty="0"/>
              <a:t>AMIT A MENTORÁLÁS SZÁMOMRA ADOTT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2E337142-128F-4CC9-8657-1807A724D3E9}"/>
              </a:ext>
            </a:extLst>
          </p:cNvPr>
          <p:cNvSpPr txBox="1"/>
          <p:nvPr/>
        </p:nvSpPr>
        <p:spPr>
          <a:xfrm>
            <a:off x="1020417" y="2065974"/>
            <a:ext cx="48105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Pedagógiai fegyvertáram bővült, szemléletem változott: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egyéni bánásmód érvényesítésével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feltétel nélküli elfogadással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empátiával</a:t>
            </a:r>
            <a:endParaRPr lang="hu-HU" sz="2800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hu-HU" sz="280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ongruenciával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i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konfliktusok  </a:t>
            </a:r>
            <a:r>
              <a:rPr lang="hu-HU" sz="2800" i="1" dirty="0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hatékony kezelése</a:t>
            </a:r>
            <a:endParaRPr lang="hu-HU" sz="2800" i="1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sz="2800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hu-HU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Köszönöm!</a:t>
            </a:r>
            <a:endParaRPr lang="hu-HU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="" xmlns:a16="http://schemas.microsoft.com/office/drawing/2014/main" id="{E255001B-7ECB-4E95-B57E-9E3D1FCFE30E}"/>
              </a:ext>
            </a:extLst>
          </p:cNvPr>
          <p:cNvCxnSpPr/>
          <p:nvPr/>
        </p:nvCxnSpPr>
        <p:spPr>
          <a:xfrm>
            <a:off x="1020417" y="1477210"/>
            <a:ext cx="10231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="" xmlns:a16="http://schemas.microsoft.com/office/drawing/2014/main" id="{FE4C0176-F748-42D4-A25B-71F0C054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744" y="1642920"/>
            <a:ext cx="6942666" cy="894117"/>
          </a:xfrm>
        </p:spPr>
        <p:txBody>
          <a:bodyPr rtlCol="0"/>
          <a:lstStyle/>
          <a:p>
            <a:pPr rtl="0"/>
            <a:r>
              <a:rPr lang="hu-HU" sz="4500" dirty="0"/>
              <a:t>Köszönöm a figyelmet!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C9857702-D4F7-460C-9B02-C07897E603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hu-HU" dirty="0"/>
              <a:t>Jencsik Tímea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9E8064C2-698C-4F56-B604-A2A8AE3D7C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hu-HU" dirty="0"/>
              <a:t>E-mail-cím: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="" xmlns:a16="http://schemas.microsoft.com/office/drawing/2014/main" id="{910D1CE3-B979-4C3E-A3BF-4C200D062B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0540" y="4551902"/>
            <a:ext cx="4896000" cy="373961"/>
          </a:xfrm>
        </p:spPr>
        <p:txBody>
          <a:bodyPr rtlCol="0"/>
          <a:lstStyle/>
          <a:p>
            <a:pPr rtl="0"/>
            <a:r>
              <a:rPr lang="hu-HU" dirty="0" smtClean="0">
                <a:solidFill>
                  <a:schemeClr val="tx1"/>
                </a:solidFill>
                <a:latin typeface="Roboto" panose="02000000000000000000" pitchFamily="2" charset="0"/>
              </a:rPr>
              <a:t>Jencsik.timea</a:t>
            </a:r>
            <a:r>
              <a:rPr lang="hu-HU" b="0" i="0" u="none" strike="noStrike" dirty="0" smtClean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@pte.hu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0" name="Picture 6" descr="Pécsi Tudományegyetem">
            <a:extLst>
              <a:ext uri="{FF2B5EF4-FFF2-40B4-BE49-F238E27FC236}">
                <a16:creationId xmlns="" xmlns:a16="http://schemas.microsoft.com/office/drawing/2014/main" id="{96B2A5BB-E8E7-4A63-BF94-EF727D76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09" y="63340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lcím 2">
            <a:extLst>
              <a:ext uri="{FF2B5EF4-FFF2-40B4-BE49-F238E27FC236}">
                <a16:creationId xmlns="" xmlns:a16="http://schemas.microsoft.com/office/drawing/2014/main" id="{19B57439-8CA4-43A9-9575-5E461F8D0CB3}"/>
              </a:ext>
            </a:extLst>
          </p:cNvPr>
          <p:cNvSpPr txBox="1">
            <a:spLocks/>
          </p:cNvSpPr>
          <p:nvPr/>
        </p:nvSpPr>
        <p:spPr>
          <a:xfrm>
            <a:off x="5947721" y="2537037"/>
            <a:ext cx="5724559" cy="1165681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Pécsi Tudományegyetem </a:t>
            </a:r>
          </a:p>
          <a:p>
            <a:pPr marL="0" indent="0" algn="r">
              <a:buNone/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Szociális és Egészségügyi Technikum és Szakképző Iskola</a:t>
            </a:r>
          </a:p>
        </p:txBody>
      </p:sp>
    </p:spTree>
    <p:extLst>
      <p:ext uri="{BB962C8B-B14F-4D97-AF65-F5344CB8AC3E}">
        <p14:creationId xmlns:p14="http://schemas.microsoft.com/office/powerpoint/2010/main" val="34568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7C0FF02-C55C-4A6B-AF02-6DB462D7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43" y="374073"/>
            <a:ext cx="5292000" cy="1600200"/>
          </a:xfrm>
        </p:spPr>
        <p:txBody>
          <a:bodyPr rtlCol="0">
            <a:normAutofit/>
          </a:bodyPr>
          <a:lstStyle/>
          <a:p>
            <a:pPr rtl="0"/>
            <a:r>
              <a:rPr lang="hu-HU" sz="3600" dirty="0"/>
              <a:t>Ki is </a:t>
            </a:r>
            <a:r>
              <a:rPr lang="hu-HU" sz="3600" dirty="0" smtClean="0"/>
              <a:t>a </a:t>
            </a:r>
            <a:r>
              <a:rPr lang="hu-HU" sz="3600" dirty="0"/>
              <a:t>Mentor?</a:t>
            </a:r>
          </a:p>
        </p:txBody>
      </p:sp>
      <p:pic>
        <p:nvPicPr>
          <p:cNvPr id="8" name="Kép 7">
            <a:extLst>
              <a:ext uri="{FF2B5EF4-FFF2-40B4-BE49-F238E27FC236}">
                <a16:creationId xmlns="" xmlns:a16="http://schemas.microsoft.com/office/drawing/2014/main" id="{B9919878-7131-4E50-83F3-FFED7B2C3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7" t="17778" r="13810"/>
          <a:stretch/>
        </p:blipFill>
        <p:spPr>
          <a:xfrm>
            <a:off x="984706" y="3086100"/>
            <a:ext cx="3758574" cy="279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A9DA2D1-994D-4AB7-87F1-A6FB5D62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648" y="2247692"/>
            <a:ext cx="5533990" cy="3910871"/>
          </a:xfrm>
        </p:spPr>
        <p:txBody>
          <a:bodyPr rtlCol="0">
            <a:normAutofit/>
          </a:bodyPr>
          <a:lstStyle/>
          <a:p>
            <a:r>
              <a:rPr lang="hu-H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A görög mitológiában </a:t>
            </a:r>
            <a:r>
              <a:rPr lang="hu-H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Mentór</a:t>
            </a:r>
            <a:r>
              <a:rPr lang="hu-H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Alkumusz fia </a:t>
            </a:r>
            <a:r>
              <a:rPr lang="hu-H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Odüsszeusz</a:t>
            </a:r>
            <a:r>
              <a:rPr lang="hu-H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jó barátja és fiának atyai tanácsadója volt.</a:t>
            </a:r>
          </a:p>
          <a:p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Amikor is Odüsszeusz a trójai háborúba ment rábízta fia neveltetését.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B7959B0A-E19C-45C1-981D-1B62B169FB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hu-HU" dirty="0"/>
              <a:t>0</a:t>
            </a:r>
            <a:fld id="{F470E458-E7C2-4395-B75D-476A174CEE45}" type="slidenum">
              <a:rPr lang="hu-HU" smtClean="0"/>
              <a:t>2</a:t>
            </a:fld>
            <a:endParaRPr lang="hu-HU" dirty="0"/>
          </a:p>
        </p:txBody>
      </p:sp>
      <p:pic>
        <p:nvPicPr>
          <p:cNvPr id="6" name="Picture 6" descr="Pécsi Tudományegyetem">
            <a:extLst>
              <a:ext uri="{FF2B5EF4-FFF2-40B4-BE49-F238E27FC236}">
                <a16:creationId xmlns="" xmlns:a16="http://schemas.microsoft.com/office/drawing/2014/main" id="{F116AD72-D7D7-49B7-9B8D-1E8EFE0E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09" y="63340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CE345E23-6C9F-4100-BF34-E58F1953BB06}"/>
              </a:ext>
            </a:extLst>
          </p:cNvPr>
          <p:cNvSpPr txBox="1"/>
          <p:nvPr/>
        </p:nvSpPr>
        <p:spPr>
          <a:xfrm>
            <a:off x="602673" y="6114595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„én az apád bajtársa vagyok, bennem bizakodhatsz.”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8582FA3C-E82D-4DD4-976B-268EBADD9232}"/>
              </a:ext>
            </a:extLst>
          </p:cNvPr>
          <p:cNvSpPr txBox="1"/>
          <p:nvPr/>
        </p:nvSpPr>
        <p:spPr>
          <a:xfrm>
            <a:off x="5545777" y="5296395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… és a napjaink utódja Én?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="" xmlns:a16="http://schemas.microsoft.com/office/drawing/2014/main" id="{AD4708CA-F882-47F0-8A5C-5E673E952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881" y="5976001"/>
            <a:ext cx="476274" cy="3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="" xmlns:a16="http://schemas.microsoft.com/office/drawing/2014/main" id="{94B3F152-E894-46E7-9D01-B7566321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19" y="550479"/>
            <a:ext cx="4251138" cy="1355251"/>
          </a:xfrm>
        </p:spPr>
        <p:txBody>
          <a:bodyPr>
            <a:normAutofit/>
          </a:bodyPr>
          <a:lstStyle/>
          <a:p>
            <a:r>
              <a:rPr lang="hu-HU" sz="3600" dirty="0"/>
              <a:t>Mentor lettem …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="" xmlns:a16="http://schemas.microsoft.com/office/drawing/2014/main" id="{F7E0806F-8E59-4D40-812A-6C31F803B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692" y="2316346"/>
            <a:ext cx="4251138" cy="4541654"/>
          </a:xfrm>
        </p:spPr>
        <p:txBody>
          <a:bodyPr>
            <a:norm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Coaching technikák</a:t>
            </a:r>
            <a:endParaRPr lang="hu-HU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mentor és a mentorált közötti kapcsolat</a:t>
            </a:r>
            <a:endParaRPr lang="hu-HU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2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zituációs játékok, </a:t>
            </a:r>
            <a:endParaRPr lang="hu-HU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2000" dirty="0" err="1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mentorálás</a:t>
            </a:r>
            <a:r>
              <a:rPr lang="hu-HU" sz="2000" dirty="0" smtClean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hatása </a:t>
            </a:r>
            <a:r>
              <a:rPr lang="hu-HU" sz="2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kognitív, identitás, szociális és érzelmi fejlődésre</a:t>
            </a: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fiatal felnőttek lelki sajátosságai</a:t>
            </a:r>
          </a:p>
          <a:p>
            <a:pPr marL="285750" lvl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felnőttkori tanulás előnyei</a:t>
            </a:r>
            <a:r>
              <a:rPr lang="hu-HU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és hátrányai</a:t>
            </a:r>
          </a:p>
          <a:p>
            <a:pPr lvl="0" algn="just">
              <a:spcAft>
                <a:spcPts val="1000"/>
              </a:spcAft>
            </a:pPr>
            <a:endParaRPr lang="hu-HU" sz="20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13450FC1-FE98-456F-A212-FFCE3324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hu-HU" smtClean="0"/>
              <a:t>3</a:t>
            </a:fld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8494BDAA-BA6F-4F55-A791-69210CFF5569}"/>
              </a:ext>
            </a:extLst>
          </p:cNvPr>
          <p:cNvSpPr txBox="1"/>
          <p:nvPr/>
        </p:nvSpPr>
        <p:spPr>
          <a:xfrm>
            <a:off x="6096000" y="5191171"/>
            <a:ext cx="584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„Mentorok </a:t>
            </a:r>
            <a:r>
              <a:rPr lang="hu-HU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szerepe az </a:t>
            </a:r>
            <a:r>
              <a:rPr lang="hu-HU" sz="2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egészségügyi szakképzésben” akreditált pedagógus-továbbképzés program</a:t>
            </a:r>
          </a:p>
          <a:p>
            <a:endParaRPr lang="hu-HU" sz="2400" dirty="0"/>
          </a:p>
        </p:txBody>
      </p:sp>
      <p:sp>
        <p:nvSpPr>
          <p:cNvPr id="10" name="Dia számának helye 3">
            <a:extLst>
              <a:ext uri="{FF2B5EF4-FFF2-40B4-BE49-F238E27FC236}">
                <a16:creationId xmlns="" xmlns:a16="http://schemas.microsoft.com/office/drawing/2014/main" id="{DFF73A56-CBDA-469F-887C-388B5A15FF5C}"/>
              </a:ext>
            </a:extLst>
          </p:cNvPr>
          <p:cNvSpPr txBox="1">
            <a:spLocks/>
          </p:cNvSpPr>
          <p:nvPr/>
        </p:nvSpPr>
        <p:spPr>
          <a:xfrm>
            <a:off x="11195282" y="61284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hu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0E458-E7C2-4395-B75D-476A174CEE45}" type="slidenum">
              <a:rPr lang="hu-HU" smtClean="0"/>
              <a:pPr/>
              <a:t>3</a:t>
            </a:fld>
            <a:endParaRPr lang="hu-HU" dirty="0"/>
          </a:p>
        </p:txBody>
      </p:sp>
      <p:cxnSp>
        <p:nvCxnSpPr>
          <p:cNvPr id="12" name="Egyenes összekötő 11">
            <a:extLst>
              <a:ext uri="{FF2B5EF4-FFF2-40B4-BE49-F238E27FC236}">
                <a16:creationId xmlns="" xmlns:a16="http://schemas.microsoft.com/office/drawing/2014/main" id="{934898BF-AC32-4373-A804-A493F2D895CC}"/>
              </a:ext>
            </a:extLst>
          </p:cNvPr>
          <p:cNvCxnSpPr/>
          <p:nvPr/>
        </p:nvCxnSpPr>
        <p:spPr>
          <a:xfrm>
            <a:off x="943519" y="1905730"/>
            <a:ext cx="37808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személy, szoba látható&#10;&#10;Automatikusan generált leírás">
            <a:extLst>
              <a:ext uri="{FF2B5EF4-FFF2-40B4-BE49-F238E27FC236}">
                <a16:creationId xmlns="" xmlns:a16="http://schemas.microsoft.com/office/drawing/2014/main" id="{9F1626A0-6481-4949-9FD2-D3A1ED62B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30"/>
            <a:ext cx="12192000" cy="674314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73230EE5-E87A-40C3-AA76-02FF263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470E458-E7C2-4395-B75D-476A174CEE45}" type="slidenum">
              <a:rPr lang="hu-HU" smtClean="0"/>
              <a:t>4</a:t>
            </a:fld>
            <a:endParaRPr lang="hu-HU" dirty="0"/>
          </a:p>
        </p:txBody>
      </p:sp>
      <p:grpSp>
        <p:nvGrpSpPr>
          <p:cNvPr id="21" name="Csoportba foglalás 20">
            <a:extLst>
              <a:ext uri="{FF2B5EF4-FFF2-40B4-BE49-F238E27FC236}">
                <a16:creationId xmlns="" xmlns:a16="http://schemas.microsoft.com/office/drawing/2014/main" id="{E863ADD6-9813-4134-9E71-9490BD78107C}"/>
              </a:ext>
            </a:extLst>
          </p:cNvPr>
          <p:cNvGrpSpPr/>
          <p:nvPr/>
        </p:nvGrpSpPr>
        <p:grpSpPr>
          <a:xfrm>
            <a:off x="2799419" y="947822"/>
            <a:ext cx="6217581" cy="4653015"/>
            <a:chOff x="2799419" y="947822"/>
            <a:chExt cx="6217581" cy="4653015"/>
          </a:xfrm>
        </p:grpSpPr>
        <p:pic>
          <p:nvPicPr>
            <p:cNvPr id="5" name="Kép 4">
              <a:extLst>
                <a:ext uri="{FF2B5EF4-FFF2-40B4-BE49-F238E27FC236}">
                  <a16:creationId xmlns="" xmlns:a16="http://schemas.microsoft.com/office/drawing/2014/main" id="{EAB10611-E18F-41B6-BC80-FC5E8D544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9959" y="1257163"/>
              <a:ext cx="5671141" cy="43436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Szövegdoboz 14">
              <a:extLst>
                <a:ext uri="{FF2B5EF4-FFF2-40B4-BE49-F238E27FC236}">
                  <a16:creationId xmlns="" xmlns:a16="http://schemas.microsoft.com/office/drawing/2014/main" id="{B071CEB9-612D-44F1-AFF8-2376A6DFDB8B}"/>
                </a:ext>
              </a:extLst>
            </p:cNvPr>
            <p:cNvSpPr txBox="1"/>
            <p:nvPr/>
          </p:nvSpPr>
          <p:spPr>
            <a:xfrm>
              <a:off x="7810500" y="5004695"/>
              <a:ext cx="12065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hu-HU" dirty="0"/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="" xmlns:a16="http://schemas.microsoft.com/office/drawing/2014/main" id="{5158BE92-29A9-4A78-A449-C986C65D5E22}"/>
                </a:ext>
              </a:extLst>
            </p:cNvPr>
            <p:cNvSpPr txBox="1"/>
            <p:nvPr/>
          </p:nvSpPr>
          <p:spPr>
            <a:xfrm rot="21163587">
              <a:off x="7468985" y="2804132"/>
              <a:ext cx="131402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latin typeface="Aharoni" panose="02010803020104030203" pitchFamily="2" charset="-79"/>
                  <a:cs typeface="Aharoni" panose="02010803020104030203" pitchFamily="2" charset="-79"/>
                </a:rPr>
                <a:t>Toborzás</a:t>
              </a:r>
            </a:p>
          </p:txBody>
        </p:sp>
        <p:sp>
          <p:nvSpPr>
            <p:cNvPr id="17" name="Szövegdoboz 16">
              <a:extLst>
                <a:ext uri="{FF2B5EF4-FFF2-40B4-BE49-F238E27FC236}">
                  <a16:creationId xmlns="" xmlns:a16="http://schemas.microsoft.com/office/drawing/2014/main" id="{FA145D16-E6A8-4BDE-8D98-FA07C9383EC7}"/>
                </a:ext>
              </a:extLst>
            </p:cNvPr>
            <p:cNvSpPr txBox="1"/>
            <p:nvPr/>
          </p:nvSpPr>
          <p:spPr>
            <a:xfrm rot="21163587">
              <a:off x="3403987" y="4327260"/>
              <a:ext cx="1561557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latin typeface="Aharoni" panose="02010803020104030203" pitchFamily="2" charset="-79"/>
                  <a:cs typeface="Aharoni" panose="02010803020104030203" pitchFamily="2" charset="-79"/>
                </a:rPr>
                <a:t>Után követes</a:t>
              </a:r>
            </a:p>
          </p:txBody>
        </p:sp>
        <p:sp>
          <p:nvSpPr>
            <p:cNvPr id="18" name="Szövegdoboz 17">
              <a:extLst>
                <a:ext uri="{FF2B5EF4-FFF2-40B4-BE49-F238E27FC236}">
                  <a16:creationId xmlns="" xmlns:a16="http://schemas.microsoft.com/office/drawing/2014/main" id="{CAF9344F-D499-4C28-A953-CE0DB16128ED}"/>
                </a:ext>
              </a:extLst>
            </p:cNvPr>
            <p:cNvSpPr txBox="1"/>
            <p:nvPr/>
          </p:nvSpPr>
          <p:spPr>
            <a:xfrm rot="21163587">
              <a:off x="3052993" y="3330232"/>
              <a:ext cx="111287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hu-HU" b="1" dirty="0">
                  <a:latin typeface="Aharoni" panose="02010803020104030203" pitchFamily="2" charset="-79"/>
                  <a:cs typeface="Aharoni" panose="02010803020104030203" pitchFamily="2" charset="-79"/>
                </a:rPr>
                <a:t>segítése</a:t>
              </a:r>
            </a:p>
          </p:txBody>
        </p:sp>
        <p:sp>
          <p:nvSpPr>
            <p:cNvPr id="20" name="Téglalap 19">
              <a:extLst>
                <a:ext uri="{FF2B5EF4-FFF2-40B4-BE49-F238E27FC236}">
                  <a16:creationId xmlns="" xmlns:a16="http://schemas.microsoft.com/office/drawing/2014/main" id="{12D8D2C8-5900-4161-BA02-300B60173DA0}"/>
                </a:ext>
              </a:extLst>
            </p:cNvPr>
            <p:cNvSpPr/>
            <p:nvPr/>
          </p:nvSpPr>
          <p:spPr>
            <a:xfrm rot="21206988">
              <a:off x="2799419" y="947822"/>
              <a:ext cx="5867888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FELADATAIM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424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41C353B-B4F8-4BE2-AAFA-68505EFD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013" y="3609318"/>
            <a:ext cx="3663973" cy="809566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hu-HU" dirty="0"/>
              <a:t>Ahol mentoráltam: az iskolánk a </a:t>
            </a:r>
            <a:r>
              <a:rPr lang="hu-HU" dirty="0" smtClean="0"/>
              <a:t>PTE SZESZI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42882" y="5976001"/>
            <a:ext cx="366756" cy="365125"/>
          </a:xfrm>
        </p:spPr>
        <p:txBody>
          <a:bodyPr rtlCol="0"/>
          <a:lstStyle/>
          <a:p>
            <a:pPr rtl="0"/>
            <a:r>
              <a:rPr lang="hu-HU" dirty="0"/>
              <a:t>02</a:t>
            </a:r>
          </a:p>
        </p:txBody>
      </p:sp>
      <p:pic>
        <p:nvPicPr>
          <p:cNvPr id="9" name="Picture 6" descr="Pécsi Tudományegyetem">
            <a:extLst>
              <a:ext uri="{FF2B5EF4-FFF2-40B4-BE49-F238E27FC236}">
                <a16:creationId xmlns="" xmlns:a16="http://schemas.microsoft.com/office/drawing/2014/main" id="{6143A473-F1DB-40D0-B9BD-A48AD2BA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487" y="77556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24BD0064-3582-43D4-85A8-F6A2BAF7D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368492"/>
              </p:ext>
            </p:extLst>
          </p:nvPr>
        </p:nvGraphicFramePr>
        <p:xfrm>
          <a:off x="-956793" y="3144645"/>
          <a:ext cx="6432042" cy="356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ChartObject">
            <a:extLst>
              <a:ext uri="{FF2B5EF4-FFF2-40B4-BE49-F238E27FC236}">
                <a16:creationId xmlns="" xmlns:a16="http://schemas.microsoft.com/office/drawing/2014/main" id="{3EAB7F31-61BC-4109-AEBC-94915F05B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9043402"/>
              </p:ext>
            </p:extLst>
          </p:nvPr>
        </p:nvGraphicFramePr>
        <p:xfrm>
          <a:off x="6559985" y="2920941"/>
          <a:ext cx="8272140" cy="379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" name="Egyenes összekötő 4">
            <a:extLst>
              <a:ext uri="{FF2B5EF4-FFF2-40B4-BE49-F238E27FC236}">
                <a16:creationId xmlns="" xmlns:a16="http://schemas.microsoft.com/office/drawing/2014/main" id="{D80932D5-F877-442A-9A1B-4671D33D6623}"/>
              </a:ext>
            </a:extLst>
          </p:cNvPr>
          <p:cNvCxnSpPr/>
          <p:nvPr/>
        </p:nvCxnSpPr>
        <p:spPr>
          <a:xfrm>
            <a:off x="4452730" y="4969565"/>
            <a:ext cx="3220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72FC0C4-7B6C-4E9A-8274-2FC40023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" y="1157475"/>
            <a:ext cx="5833646" cy="1355251"/>
          </a:xfrm>
        </p:spPr>
        <p:txBody>
          <a:bodyPr rtlCol="0">
            <a:normAutofit/>
          </a:bodyPr>
          <a:lstStyle/>
          <a:p>
            <a:pPr rtl="0"/>
            <a:r>
              <a:rPr lang="hu-HU" sz="3600" dirty="0"/>
              <a:t>Mentoráltjaim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C05A4E51-65D1-4F1C-B66B-51A1E5DC0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290" y="2233927"/>
            <a:ext cx="4251138" cy="3742074"/>
          </a:xfrm>
        </p:spPr>
        <p:txBody>
          <a:bodyPr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>
                    <a:lumMod val="10000"/>
                  </a:schemeClr>
                </a:solidFill>
              </a:rPr>
              <a:t>59 </a:t>
            </a:r>
            <a:r>
              <a:rPr lang="hu-HU" sz="3200" dirty="0">
                <a:solidFill>
                  <a:schemeClr val="bg1">
                    <a:lumMod val="10000"/>
                  </a:schemeClr>
                </a:solidFill>
              </a:rPr>
              <a:t>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>
                    <a:lumMod val="10000"/>
                  </a:schemeClr>
                </a:solidFill>
              </a:rPr>
              <a:t>37 </a:t>
            </a:r>
            <a:r>
              <a:rPr lang="hu-HU" sz="3200" dirty="0">
                <a:solidFill>
                  <a:schemeClr val="bg1">
                    <a:lumMod val="10000"/>
                  </a:schemeClr>
                </a:solidFill>
              </a:rPr>
              <a:t>nappali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>
                    <a:lumMod val="10000"/>
                  </a:schemeClr>
                </a:solidFill>
              </a:rPr>
              <a:t>5 ráépülő</a:t>
            </a:r>
          </a:p>
          <a:p>
            <a:pPr rtl="0"/>
            <a:r>
              <a:rPr lang="hu-HU" sz="32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rtl="0"/>
            <a:r>
              <a:rPr lang="hu-HU" sz="3200" dirty="0">
                <a:solidFill>
                  <a:schemeClr val="bg1">
                    <a:lumMod val="10000"/>
                  </a:schemeClr>
                </a:solidFill>
              </a:rPr>
              <a:t>ebből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22 </a:t>
            </a:r>
            <a:r>
              <a:rPr lang="hu-HU" sz="2800" dirty="0">
                <a:solidFill>
                  <a:schemeClr val="bg1">
                    <a:lumMod val="10000"/>
                  </a:schemeClr>
                </a:solidFill>
              </a:rPr>
              <a:t>fő ápoló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50 </a:t>
            </a:r>
            <a:r>
              <a:rPr lang="hu-HU" sz="2800" dirty="0">
                <a:solidFill>
                  <a:schemeClr val="bg1">
                    <a:lumMod val="10000"/>
                  </a:schemeClr>
                </a:solidFill>
              </a:rPr>
              <a:t>fő a gyakorló </a:t>
            </a:r>
            <a:r>
              <a:rPr lang="hu-HU" sz="2800" dirty="0" smtClean="0">
                <a:solidFill>
                  <a:schemeClr val="bg1">
                    <a:lumMod val="10000"/>
                  </a:schemeClr>
                </a:solidFill>
              </a:rPr>
              <a:t>ápoló</a:t>
            </a:r>
            <a:endParaRPr lang="hu-HU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" name="Picture 6" descr="Pécsi Tudományegyetem">
            <a:extLst>
              <a:ext uri="{FF2B5EF4-FFF2-40B4-BE49-F238E27FC236}">
                <a16:creationId xmlns="" xmlns:a16="http://schemas.microsoft.com/office/drawing/2014/main" id="{1656821C-D14E-4D51-96D9-A5F204AC4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487" y="77556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0E1F4F9-CF24-4D96-9ABE-A1EF1657BA0D}"/>
              </a:ext>
            </a:extLst>
          </p:cNvPr>
          <p:cNvSpPr txBox="1"/>
          <p:nvPr/>
        </p:nvSpPr>
        <p:spPr>
          <a:xfrm>
            <a:off x="10100185" y="3429000"/>
            <a:ext cx="14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Nem ők…</a:t>
            </a:r>
          </a:p>
        </p:txBody>
      </p:sp>
    </p:spTree>
    <p:extLst>
      <p:ext uri="{BB962C8B-B14F-4D97-AF65-F5344CB8AC3E}">
        <p14:creationId xmlns:p14="http://schemas.microsoft.com/office/powerpoint/2010/main" val="374770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rtalom helye 3">
            <a:extLst>
              <a:ext uri="{FF2B5EF4-FFF2-40B4-BE49-F238E27FC236}">
                <a16:creationId xmlns="" xmlns:a16="http://schemas.microsoft.com/office/drawing/2014/main" id="{D625B863-5E10-4447-A83E-13AE5B6A92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994747"/>
              </p:ext>
            </p:extLst>
          </p:nvPr>
        </p:nvGraphicFramePr>
        <p:xfrm>
          <a:off x="1501775" y="2552699"/>
          <a:ext cx="9604375" cy="420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Dia számának helye 3">
            <a:extLst>
              <a:ext uri="{FF2B5EF4-FFF2-40B4-BE49-F238E27FC236}">
                <a16:creationId xmlns="" xmlns:a16="http://schemas.microsoft.com/office/drawing/2014/main" id="{6938FAB0-116C-4404-A2C2-49C7CCEF290B}"/>
              </a:ext>
            </a:extLst>
          </p:cNvPr>
          <p:cNvSpPr txBox="1">
            <a:spLocks/>
          </p:cNvSpPr>
          <p:nvPr/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rtlCol="0"/>
          <a:lstStyle>
            <a:defPPr rtl="0">
              <a:defRPr lang="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0E458-E7C2-4395-B75D-476A174CEE45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01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DD8F39A-E118-43F8-815F-43859C4A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4000" dirty="0"/>
              <a:t>A tanulók írták …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="" xmlns:a16="http://schemas.microsoft.com/office/drawing/2014/main" id="{00CF1DCA-E4B9-4FEB-8B5A-00A83758B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62" y="2364579"/>
            <a:ext cx="6139428" cy="4493421"/>
          </a:xfrm>
        </p:spPr>
        <p:txBody>
          <a:bodyPr rtlCol="0">
            <a:normAutofit/>
          </a:bodyPr>
          <a:lstStyle/>
          <a:p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„Eddig a </a:t>
            </a:r>
            <a:r>
              <a:rPr lang="hu-HU" sz="2200" dirty="0" err="1">
                <a:solidFill>
                  <a:schemeClr val="bg1">
                    <a:lumMod val="10000"/>
                  </a:schemeClr>
                </a:solidFill>
              </a:rPr>
              <a:t>Mcdonalds-ban</a:t>
            </a:r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hu-HU" sz="2200" dirty="0" smtClean="0">
                <a:solidFill>
                  <a:schemeClr val="bg1">
                    <a:lumMod val="10000"/>
                  </a:schemeClr>
                </a:solidFill>
              </a:rPr>
              <a:t>dolgoztam </a:t>
            </a:r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esténként, de az ösztöndíjprogrammal már nem kell pluszt vállalnia, több idő marad a tanulásra.”</a:t>
            </a:r>
          </a:p>
          <a:p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„Nagy segítség a mentor, hiszen mindig van kihez fordulni”</a:t>
            </a:r>
          </a:p>
          <a:p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segítő beszélgetések, mentorálási párbeszéd</a:t>
            </a:r>
          </a:p>
          <a:p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 folyamatos tanácsadást, útmutatást, bátorítást kaptak</a:t>
            </a:r>
          </a:p>
          <a:p>
            <a:r>
              <a:rPr lang="hu-HU" sz="2200" dirty="0">
                <a:solidFill>
                  <a:schemeClr val="bg1">
                    <a:lumMod val="10000"/>
                  </a:schemeClr>
                </a:solidFill>
              </a:rPr>
              <a:t>négyszemközti kapcsolat vagy partnerség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="" xmlns:a16="http://schemas.microsoft.com/office/drawing/2014/main" id="{63CEC3D2-2C7A-4B7D-AE77-495AD272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hu-HU" dirty="0"/>
              <a:t>0</a:t>
            </a:r>
            <a:fld id="{F470E458-E7C2-4395-B75D-476A174CEE45}" type="slidenum">
              <a:rPr lang="hu-HU" smtClean="0"/>
              <a:pPr rtl="0"/>
              <a:t>8</a:t>
            </a:fld>
            <a:endParaRPr lang="hu-HU" dirty="0"/>
          </a:p>
        </p:txBody>
      </p:sp>
      <p:pic>
        <p:nvPicPr>
          <p:cNvPr id="9" name="Picture 6" descr="Pécsi Tudományegyetem">
            <a:extLst>
              <a:ext uri="{FF2B5EF4-FFF2-40B4-BE49-F238E27FC236}">
                <a16:creationId xmlns="" xmlns:a16="http://schemas.microsoft.com/office/drawing/2014/main" id="{1C902541-5769-4FFF-A22C-5AC5DC936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09" y="63340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5EC464C-DCD9-4842-AC70-1334BEF5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501" y="561265"/>
            <a:ext cx="5292000" cy="885315"/>
          </a:xfrm>
        </p:spPr>
        <p:txBody>
          <a:bodyPr rtlCol="0">
            <a:normAutofit/>
          </a:bodyPr>
          <a:lstStyle/>
          <a:p>
            <a:pPr rtl="0"/>
            <a:r>
              <a:rPr lang="hu-HU" sz="4000" dirty="0"/>
              <a:t>Egy levél...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D7FE9D3-D856-47C4-86AC-8C47A5515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900" y="2039186"/>
            <a:ext cx="5801596" cy="4257549"/>
          </a:xfrm>
        </p:spPr>
        <p:txBody>
          <a:bodyPr rtlCol="0">
            <a:normAutofit/>
          </a:bodyPr>
          <a:lstStyle/>
          <a:p>
            <a:pPr fontAlgn="base"/>
            <a:r>
              <a:rPr lang="hu-HU" i="1" dirty="0">
                <a:solidFill>
                  <a:schemeClr val="bg1">
                    <a:lumMod val="10000"/>
                  </a:schemeClr>
                </a:solidFill>
              </a:rPr>
              <a:t>„Tisztelt Tanárnő! </a:t>
            </a:r>
            <a:br>
              <a:rPr lang="hu-HU" i="1" dirty="0">
                <a:solidFill>
                  <a:schemeClr val="bg1">
                    <a:lumMod val="10000"/>
                  </a:schemeClr>
                </a:solidFill>
              </a:rPr>
            </a:br>
            <a:endParaRPr lang="hu-HU" i="1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 fontAlgn="base">
              <a:buNone/>
            </a:pPr>
            <a:r>
              <a:rPr lang="hu-HU" i="1" dirty="0">
                <a:solidFill>
                  <a:schemeClr val="bg1">
                    <a:lumMod val="10000"/>
                  </a:schemeClr>
                </a:solidFill>
              </a:rPr>
              <a:t>Elkezdtem dolgozni a ….. kórházban . De még nem sikerült elintézni a munkáltatói igazolást, a felettesem kéri a gyakorlati füzetemet, ami ugye Pécsen van valahol, tudna nekem segíteni ebben, hogy megkaphassam szkennelve vagy postai úton esetleg? Azt mondta a felettesem, hogy ezen az osztályon nem biztos hogy működni fog a dolog mert itt csak szülésznők dolgoznak és hogy ez a ledolgozás kicsit bonyolultabb, félek hogy kicsúszok az időből. ”</a:t>
            </a:r>
          </a:p>
          <a:p>
            <a:pPr rtl="0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D339EBD6-39BC-4CB1-B4BC-1F2F6888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470E458-E7C2-4395-B75D-476A174CEE45}" type="slidenum">
              <a:rPr lang="hu-HU" smtClean="0"/>
              <a:t>9</a:t>
            </a:fld>
            <a:endParaRPr lang="hu-HU" dirty="0"/>
          </a:p>
        </p:txBody>
      </p:sp>
      <p:pic>
        <p:nvPicPr>
          <p:cNvPr id="6" name="Picture 6" descr="Pécsi Tudományegyetem">
            <a:extLst>
              <a:ext uri="{FF2B5EF4-FFF2-40B4-BE49-F238E27FC236}">
                <a16:creationId xmlns="" xmlns:a16="http://schemas.microsoft.com/office/drawing/2014/main" id="{F4C8883C-D7D8-472E-86C3-572733DB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09" y="63340"/>
            <a:ext cx="1757545" cy="17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F6B6ED89-8DA1-4DD2-9533-DBE6AA54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196" y="5976001"/>
            <a:ext cx="847008" cy="462899"/>
          </a:xfrm>
          <a:prstGeom prst="rect">
            <a:avLst/>
          </a:prstGeom>
        </p:spPr>
      </p:pic>
      <p:sp>
        <p:nvSpPr>
          <p:cNvPr id="8" name="Dia számának helye 3">
            <a:extLst>
              <a:ext uri="{FF2B5EF4-FFF2-40B4-BE49-F238E27FC236}">
                <a16:creationId xmlns="" xmlns:a16="http://schemas.microsoft.com/office/drawing/2014/main" id="{938E1EC8-B853-4619-A43B-012EDE6DBBEE}"/>
              </a:ext>
            </a:extLst>
          </p:cNvPr>
          <p:cNvSpPr txBox="1">
            <a:spLocks/>
          </p:cNvSpPr>
          <p:nvPr/>
        </p:nvSpPr>
        <p:spPr>
          <a:xfrm>
            <a:off x="11195282" y="61284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hu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70E458-E7C2-4395-B75D-476A174CEE45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1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042_TF16411246.potx" id="{CC5A147E-811A-4D75-B479-1A25178361F7}" vid="{7470BD2D-371D-4738-97CC-BA74EFAE771C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36A5B24472ED34185FDDDDBF084976A" ma:contentTypeVersion="" ma:contentTypeDescription="Új dokumentum létrehozása." ma:contentTypeScope="" ma:versionID="0dba2f8557625aff265903cf366d3f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b485cf445407918673187eed66b36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C81242-285C-4471-B0D6-E3E5768B9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042720-6606-4DC2-A2DB-A84F54741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7654F-90B7-4B02-A320-7EDE77B82EAF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Étterem bemutatkozó prezentációja</Template>
  <TotalTime>759</TotalTime>
  <Words>382</Words>
  <Application>Microsoft Office PowerPoint</Application>
  <PresentationFormat>Szélesvásznú</PresentationFormat>
  <Paragraphs>104</Paragraphs>
  <Slides>13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4" baseType="lpstr">
      <vt:lpstr>Adobe Garamond Pro</vt:lpstr>
      <vt:lpstr>Aharoni</vt:lpstr>
      <vt:lpstr>Arial</vt:lpstr>
      <vt:lpstr>Calibri</vt:lpstr>
      <vt:lpstr>Calibri Light</vt:lpstr>
      <vt:lpstr>Roboto</vt:lpstr>
      <vt:lpstr>Segoe UI</vt:lpstr>
      <vt:lpstr>Times New Roman</vt:lpstr>
      <vt:lpstr>Wingdings</vt:lpstr>
      <vt:lpstr>Office-téma</vt:lpstr>
      <vt:lpstr>Egyéni tervezés</vt:lpstr>
      <vt:lpstr>Mentor voltam  az „Ápoló leszek” ösztöndíjas  programban…</vt:lpstr>
      <vt:lpstr>Ki is a Mentor?</vt:lpstr>
      <vt:lpstr>Mentor lettem …</vt:lpstr>
      <vt:lpstr>PowerPoint bemutató</vt:lpstr>
      <vt:lpstr>Ahol mentoráltam: az iskolánk a PTE SZESZI</vt:lpstr>
      <vt:lpstr>Mentoráltjaim </vt:lpstr>
      <vt:lpstr>PowerPoint bemutató</vt:lpstr>
      <vt:lpstr>A tanulók írták …</vt:lpstr>
      <vt:lpstr>Egy levél...</vt:lpstr>
      <vt:lpstr>Nehézségeim</vt:lpstr>
      <vt:lpstr> EREDMÉNYEK AMIT A MENTORÁLÁS JELENTETT</vt:lpstr>
      <vt:lpstr>EREDMÉNYEK AMIT A MENTORÁLÁS SZÁMOMRA ADOTT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OKFŐ_ápoló leszek</dc:title>
  <dc:creator>Jencsik Tímea</dc:creator>
  <cp:lastModifiedBy>Sáfár Anita</cp:lastModifiedBy>
  <cp:revision>9</cp:revision>
  <dcterms:created xsi:type="dcterms:W3CDTF">2021-11-07T12:47:44Z</dcterms:created>
  <dcterms:modified xsi:type="dcterms:W3CDTF">2022-03-09T07:58:27Z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0x010100736A5B24472ED34185FDDDDBF084976A</vt:lpwstr>
  </property>
</Properties>
</file>