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11"/>
  </p:notesMasterIdLst>
  <p:sldIdLst>
    <p:sldId id="256" r:id="rId2"/>
    <p:sldId id="257" r:id="rId3"/>
    <p:sldId id="271" r:id="rId4"/>
    <p:sldId id="269" r:id="rId5"/>
    <p:sldId id="261" r:id="rId6"/>
    <p:sldId id="262" r:id="rId7"/>
    <p:sldId id="258" r:id="rId8"/>
    <p:sldId id="264" r:id="rId9"/>
    <p:sldId id="270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AE4AC0-3270-6528-1CB2-859A83675D42}" name="Vali Vida" initials="VV" userId="e9507e357011f88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D6B"/>
    <a:srgbClr val="F880B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95930B-719B-4F5C-86CD-6F998E832C5B}" v="271" dt="2022-03-06T22:17:53.2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598" autoAdjust="0"/>
  </p:normalViewPr>
  <p:slideViewPr>
    <p:cSldViewPr snapToGrid="0">
      <p:cViewPr varScale="1">
        <p:scale>
          <a:sx n="70" d="100"/>
          <a:sy n="70" d="100"/>
        </p:scale>
        <p:origin x="6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i Vida" userId="e9507e357011f885" providerId="LiveId" clId="{6C95930B-719B-4F5C-86CD-6F998E832C5B}"/>
    <pc:docChg chg="undo redo custSel addSld delSld modSld sldOrd delMainMaster">
      <pc:chgData name="Vali Vida" userId="e9507e357011f885" providerId="LiveId" clId="{6C95930B-719B-4F5C-86CD-6F998E832C5B}" dt="2022-03-06T22:25:45.438" v="2348" actId="255"/>
      <pc:docMkLst>
        <pc:docMk/>
      </pc:docMkLst>
      <pc:sldChg chg="addSp delSp modSp mod setBg delDesignElem">
        <pc:chgData name="Vali Vida" userId="e9507e357011f885" providerId="LiveId" clId="{6C95930B-719B-4F5C-86CD-6F998E832C5B}" dt="2022-03-06T22:14:01.145" v="2220" actId="1076"/>
        <pc:sldMkLst>
          <pc:docMk/>
          <pc:sldMk cId="2035833105" sldId="256"/>
        </pc:sldMkLst>
        <pc:spChg chg="mod ord">
          <ac:chgData name="Vali Vida" userId="e9507e357011f885" providerId="LiveId" clId="{6C95930B-719B-4F5C-86CD-6F998E832C5B}" dt="2022-03-06T22:13:03.421" v="2211" actId="113"/>
          <ac:spMkLst>
            <pc:docMk/>
            <pc:sldMk cId="2035833105" sldId="256"/>
            <ac:spMk id="2" creationId="{00000000-0000-0000-0000-000000000000}"/>
          </ac:spMkLst>
        </pc:spChg>
        <pc:spChg chg="mod ord">
          <ac:chgData name="Vali Vida" userId="e9507e357011f885" providerId="LiveId" clId="{6C95930B-719B-4F5C-86CD-6F998E832C5B}" dt="2022-03-06T22:13:12.412" v="2212" actId="113"/>
          <ac:spMkLst>
            <pc:docMk/>
            <pc:sldMk cId="2035833105" sldId="256"/>
            <ac:spMk id="3" creationId="{00000000-0000-0000-0000-000000000000}"/>
          </ac:spMkLst>
        </pc:spChg>
        <pc:spChg chg="mod ord">
          <ac:chgData name="Vali Vida" userId="e9507e357011f885" providerId="LiveId" clId="{6C95930B-719B-4F5C-86CD-6F998E832C5B}" dt="2022-03-06T22:13:37.335" v="2215" actId="255"/>
          <ac:spMkLst>
            <pc:docMk/>
            <pc:sldMk cId="2035833105" sldId="256"/>
            <ac:spMk id="7" creationId="{00000000-0000-0000-0000-000000000000}"/>
          </ac:spMkLst>
        </pc:spChg>
        <pc:spChg chg="add del">
          <ac:chgData name="Vali Vida" userId="e9507e357011f885" providerId="LiveId" clId="{6C95930B-719B-4F5C-86CD-6F998E832C5B}" dt="2022-03-06T22:11:00.986" v="2172" actId="26606"/>
          <ac:spMkLst>
            <pc:docMk/>
            <pc:sldMk cId="2035833105" sldId="256"/>
            <ac:spMk id="9" creationId="{1ED8053C-AF28-403A-90F2-67A100EDECE4}"/>
          </ac:spMkLst>
        </pc:spChg>
        <pc:spChg chg="add del">
          <ac:chgData name="Vali Vida" userId="e9507e357011f885" providerId="LiveId" clId="{6C95930B-719B-4F5C-86CD-6F998E832C5B}" dt="2022-03-06T22:11:00.986" v="2172" actId="26606"/>
          <ac:spMkLst>
            <pc:docMk/>
            <pc:sldMk cId="2035833105" sldId="256"/>
            <ac:spMk id="10" creationId="{10BCDCE7-03A4-438B-9B4A-0F5E37C4C1AF}"/>
          </ac:spMkLst>
        </pc:spChg>
        <pc:spChg chg="add del">
          <ac:chgData name="Vali Vida" userId="e9507e357011f885" providerId="LiveId" clId="{6C95930B-719B-4F5C-86CD-6F998E832C5B}" dt="2022-03-06T22:10:08.902" v="2170"/>
          <ac:spMkLst>
            <pc:docMk/>
            <pc:sldMk cId="2035833105" sldId="256"/>
            <ac:spMk id="12" creationId="{56D6273C-3B0C-467E-B2F1-0EC0DFFAF403}"/>
          </ac:spMkLst>
        </pc:spChg>
        <pc:spChg chg="add del">
          <ac:chgData name="Vali Vida" userId="e9507e357011f885" providerId="LiveId" clId="{6C95930B-719B-4F5C-86CD-6F998E832C5B}" dt="2022-03-06T22:11:07.920" v="2174" actId="26606"/>
          <ac:spMkLst>
            <pc:docMk/>
            <pc:sldMk cId="2035833105" sldId="256"/>
            <ac:spMk id="13" creationId="{9D25F302-27C5-414F-97F8-6EA0A6C028BA}"/>
          </ac:spMkLst>
        </pc:spChg>
        <pc:spChg chg="add del">
          <ac:chgData name="Vali Vida" userId="e9507e357011f885" providerId="LiveId" clId="{6C95930B-719B-4F5C-86CD-6F998E832C5B}" dt="2022-03-06T22:10:08.902" v="2170"/>
          <ac:spMkLst>
            <pc:docMk/>
            <pc:sldMk cId="2035833105" sldId="256"/>
            <ac:spMk id="14" creationId="{21F8F60E-72DE-4D3E-BF20-B3B4294CBBA5}"/>
          </ac:spMkLst>
        </pc:spChg>
        <pc:spChg chg="add del">
          <ac:chgData name="Vali Vida" userId="e9507e357011f885" providerId="LiveId" clId="{6C95930B-719B-4F5C-86CD-6F998E832C5B}" dt="2022-03-06T22:11:07.920" v="2174" actId="26606"/>
          <ac:spMkLst>
            <pc:docMk/>
            <pc:sldMk cId="2035833105" sldId="256"/>
            <ac:spMk id="15" creationId="{830A36F8-48C2-4842-A87B-8CE8DF4E7FD2}"/>
          </ac:spMkLst>
        </pc:spChg>
        <pc:spChg chg="add del">
          <ac:chgData name="Vali Vida" userId="e9507e357011f885" providerId="LiveId" clId="{6C95930B-719B-4F5C-86CD-6F998E832C5B}" dt="2022-03-06T22:11:07.920" v="2174" actId="26606"/>
          <ac:spMkLst>
            <pc:docMk/>
            <pc:sldMk cId="2035833105" sldId="256"/>
            <ac:spMk id="17" creationId="{7F488E8B-4E1E-4402-8935-D4E6C02615C7}"/>
          </ac:spMkLst>
        </pc:spChg>
        <pc:spChg chg="add del">
          <ac:chgData name="Vali Vida" userId="e9507e357011f885" providerId="LiveId" clId="{6C95930B-719B-4F5C-86CD-6F998E832C5B}" dt="2022-03-06T22:10:08.902" v="2170"/>
          <ac:spMkLst>
            <pc:docMk/>
            <pc:sldMk cId="2035833105" sldId="256"/>
            <ac:spMk id="18" creationId="{B917F289-8C4B-46F5-B5E0-C41C26C4416B}"/>
          </ac:spMkLst>
        </pc:spChg>
        <pc:spChg chg="add del">
          <ac:chgData name="Vali Vida" userId="e9507e357011f885" providerId="LiveId" clId="{6C95930B-719B-4F5C-86CD-6F998E832C5B}" dt="2022-03-06T22:11:11.900" v="2176" actId="26606"/>
          <ac:spMkLst>
            <pc:docMk/>
            <pc:sldMk cId="2035833105" sldId="256"/>
            <ac:spMk id="19" creationId="{7E6D2D34-4BB4-460B-8844-027610FB21F5}"/>
          </ac:spMkLst>
        </pc:spChg>
        <pc:spChg chg="add del">
          <ac:chgData name="Vali Vida" userId="e9507e357011f885" providerId="LiveId" clId="{6C95930B-719B-4F5C-86CD-6F998E832C5B}" dt="2022-03-06T20:15:07.541" v="135" actId="26606"/>
          <ac:spMkLst>
            <pc:docMk/>
            <pc:sldMk cId="2035833105" sldId="256"/>
            <ac:spMk id="23" creationId="{EFC55C9F-1014-4A70-A7EA-38E6BC65E495}"/>
          </ac:spMkLst>
        </pc:spChg>
        <pc:spChg chg="add del">
          <ac:chgData name="Vali Vida" userId="e9507e357011f885" providerId="LiveId" clId="{6C95930B-719B-4F5C-86CD-6F998E832C5B}" dt="2022-03-06T20:15:07.541" v="135" actId="26606"/>
          <ac:spMkLst>
            <pc:docMk/>
            <pc:sldMk cId="2035833105" sldId="256"/>
            <ac:spMk id="25" creationId="{63B8FD57-62AF-4ABF-BCC7-8E51FDC1AEAC}"/>
          </ac:spMkLst>
        </pc:spChg>
        <pc:spChg chg="add">
          <ac:chgData name="Vali Vida" userId="e9507e357011f885" providerId="LiveId" clId="{6C95930B-719B-4F5C-86CD-6F998E832C5B}" dt="2022-03-06T22:11:11.916" v="2177" actId="26606"/>
          <ac:spMkLst>
            <pc:docMk/>
            <pc:sldMk cId="2035833105" sldId="256"/>
            <ac:spMk id="28" creationId="{352BEC0E-22F8-46D0-9632-375DB541B06C}"/>
          </ac:spMkLst>
        </pc:spChg>
        <pc:spChg chg="add del">
          <ac:chgData name="Vali Vida" userId="e9507e357011f885" providerId="LiveId" clId="{6C95930B-719B-4F5C-86CD-6F998E832C5B}" dt="2022-03-06T20:15:07.541" v="135" actId="26606"/>
          <ac:spMkLst>
            <pc:docMk/>
            <pc:sldMk cId="2035833105" sldId="256"/>
            <ac:spMk id="29" creationId="{17CA964E-61CB-4DF4-A25B-F8D22E07D526}"/>
          </ac:spMkLst>
        </pc:spChg>
        <pc:spChg chg="add">
          <ac:chgData name="Vali Vida" userId="e9507e357011f885" providerId="LiveId" clId="{6C95930B-719B-4F5C-86CD-6F998E832C5B}" dt="2022-03-06T22:11:11.916" v="2177" actId="26606"/>
          <ac:spMkLst>
            <pc:docMk/>
            <pc:sldMk cId="2035833105" sldId="256"/>
            <ac:spMk id="30" creationId="{3FCFB1DE-0B7E-48CC-BA90-B2AB0889F9D6}"/>
          </ac:spMkLst>
        </pc:spChg>
        <pc:spChg chg="add del">
          <ac:chgData name="Vali Vida" userId="e9507e357011f885" providerId="LiveId" clId="{6C95930B-719B-4F5C-86CD-6F998E832C5B}" dt="2022-03-06T20:15:07.541" v="135" actId="26606"/>
          <ac:spMkLst>
            <pc:docMk/>
            <pc:sldMk cId="2035833105" sldId="256"/>
            <ac:spMk id="31" creationId="{F2ABD527-F51D-4707-86F0-29F3B3B0EB50}"/>
          </ac:spMkLst>
        </pc:spChg>
        <pc:spChg chg="add del">
          <ac:chgData name="Vali Vida" userId="e9507e357011f885" providerId="LiveId" clId="{6C95930B-719B-4F5C-86CD-6F998E832C5B}" dt="2022-03-06T20:15:07.541" v="135" actId="26606"/>
          <ac:spMkLst>
            <pc:docMk/>
            <pc:sldMk cId="2035833105" sldId="256"/>
            <ac:spMk id="33" creationId="{3EED62C7-9A16-4090-8EF4-8F181EF77854}"/>
          </ac:spMkLst>
        </pc:spChg>
        <pc:grpChg chg="add del">
          <ac:chgData name="Vali Vida" userId="e9507e357011f885" providerId="LiveId" clId="{6C95930B-719B-4F5C-86CD-6F998E832C5B}" dt="2022-03-06T22:11:11.900" v="2176" actId="26606"/>
          <ac:grpSpMkLst>
            <pc:docMk/>
            <pc:sldMk cId="2035833105" sldId="256"/>
            <ac:grpSpMk id="20" creationId="{C5314570-9B06-4D37-8CBD-EDD67C2FA205}"/>
          </ac:grpSpMkLst>
        </pc:grpChg>
        <pc:picChg chg="add mod ord">
          <ac:chgData name="Vali Vida" userId="e9507e357011f885" providerId="LiveId" clId="{6C95930B-719B-4F5C-86CD-6F998E832C5B}" dt="2022-03-06T22:14:01.145" v="2220" actId="1076"/>
          <ac:picMkLst>
            <pc:docMk/>
            <pc:sldMk cId="2035833105" sldId="256"/>
            <ac:picMk id="4" creationId="{96F643CB-7AC1-42B0-BF5F-9AEE44471CC3}"/>
          </ac:picMkLst>
        </pc:picChg>
        <pc:picChg chg="mod ord">
          <ac:chgData name="Vali Vida" userId="e9507e357011f885" providerId="LiveId" clId="{6C95930B-719B-4F5C-86CD-6F998E832C5B}" dt="2022-03-06T22:11:11.916" v="2177" actId="26606"/>
          <ac:picMkLst>
            <pc:docMk/>
            <pc:sldMk cId="2035833105" sldId="256"/>
            <ac:picMk id="6" creationId="{00000000-0000-0000-0000-000000000000}"/>
          </ac:picMkLst>
        </pc:picChg>
        <pc:cxnChg chg="add del">
          <ac:chgData name="Vali Vida" userId="e9507e357011f885" providerId="LiveId" clId="{6C95930B-719B-4F5C-86CD-6F998E832C5B}" dt="2022-03-06T22:10:08.902" v="2170"/>
          <ac:cxnSpMkLst>
            <pc:docMk/>
            <pc:sldMk cId="2035833105" sldId="256"/>
            <ac:cxnSpMk id="16" creationId="{B5CBC3F9-8258-4152-846F-6D3E890E051F}"/>
          </ac:cxnSpMkLst>
        </pc:cxnChg>
        <pc:cxnChg chg="add del">
          <ac:chgData name="Vali Vida" userId="e9507e357011f885" providerId="LiveId" clId="{6C95930B-719B-4F5C-86CD-6F998E832C5B}" dt="2022-03-06T20:15:07.541" v="135" actId="26606"/>
          <ac:cxnSpMkLst>
            <pc:docMk/>
            <pc:sldMk cId="2035833105" sldId="256"/>
            <ac:cxnSpMk id="27" creationId="{9DAE25F9-06F7-4930-993C-37C7FB7C1128}"/>
          </ac:cxnSpMkLst>
        </pc:cxnChg>
      </pc:sldChg>
      <pc:sldChg chg="addSp delSp modSp mod setBg setClrOvrMap delDesignElem">
        <pc:chgData name="Vali Vida" userId="e9507e357011f885" providerId="LiveId" clId="{6C95930B-719B-4F5C-86CD-6F998E832C5B}" dt="2022-03-06T22:10:08.902" v="2170"/>
        <pc:sldMkLst>
          <pc:docMk/>
          <pc:sldMk cId="1241716371" sldId="257"/>
        </pc:sldMkLst>
        <pc:spChg chg="mod">
          <ac:chgData name="Vali Vida" userId="e9507e357011f885" providerId="LiveId" clId="{6C95930B-719B-4F5C-86CD-6F998E832C5B}" dt="2022-03-06T20:18:53.967" v="151" actId="14100"/>
          <ac:spMkLst>
            <pc:docMk/>
            <pc:sldMk cId="1241716371" sldId="257"/>
            <ac:spMk id="2" creationId="{00000000-0000-0000-0000-000000000000}"/>
          </ac:spMkLst>
        </pc:spChg>
        <pc:spChg chg="mod">
          <ac:chgData name="Vali Vida" userId="e9507e357011f885" providerId="LiveId" clId="{6C95930B-719B-4F5C-86CD-6F998E832C5B}" dt="2022-03-06T20:21:33.645" v="166" actId="113"/>
          <ac:spMkLst>
            <pc:docMk/>
            <pc:sldMk cId="1241716371" sldId="257"/>
            <ac:spMk id="3" creationId="{00000000-0000-0000-0000-000000000000}"/>
          </ac:spMkLst>
        </pc:spChg>
        <pc:spChg chg="add del">
          <ac:chgData name="Vali Vida" userId="e9507e357011f885" providerId="LiveId" clId="{6C95930B-719B-4F5C-86CD-6F998E832C5B}" dt="2022-03-06T22:10:08.902" v="2170"/>
          <ac:spMkLst>
            <pc:docMk/>
            <pc:sldMk cId="1241716371" sldId="257"/>
            <ac:spMk id="8" creationId="{8E8DBDA3-652C-4F87-B53B-7F73AC8F4FF9}"/>
          </ac:spMkLst>
        </pc:spChg>
        <pc:spChg chg="add del">
          <ac:chgData name="Vali Vida" userId="e9507e357011f885" providerId="LiveId" clId="{6C95930B-719B-4F5C-86CD-6F998E832C5B}" dt="2022-03-06T22:10:08.902" v="2170"/>
          <ac:spMkLst>
            <pc:docMk/>
            <pc:sldMk cId="1241716371" sldId="257"/>
            <ac:spMk id="10" creationId="{42187232-3845-418F-A17C-C138F01D98AB}"/>
          </ac:spMkLst>
        </pc:spChg>
      </pc:sldChg>
      <pc:sldChg chg="modSp mod ord">
        <pc:chgData name="Vali Vida" userId="e9507e357011f885" providerId="LiveId" clId="{6C95930B-719B-4F5C-86CD-6F998E832C5B}" dt="2022-03-06T22:18:11.253" v="2240" actId="207"/>
        <pc:sldMkLst>
          <pc:docMk/>
          <pc:sldMk cId="3999160765" sldId="258"/>
        </pc:sldMkLst>
        <pc:spChg chg="mod">
          <ac:chgData name="Vali Vida" userId="e9507e357011f885" providerId="LiveId" clId="{6C95930B-719B-4F5C-86CD-6F998E832C5B}" dt="2022-03-06T22:10:08.902" v="2170"/>
          <ac:spMkLst>
            <pc:docMk/>
            <pc:sldMk cId="3999160765" sldId="258"/>
            <ac:spMk id="16" creationId="{E0C4726A-571E-4853-91EC-3B2EB54A09FF}"/>
          </ac:spMkLst>
        </pc:spChg>
        <pc:spChg chg="mod">
          <ac:chgData name="Vali Vida" userId="e9507e357011f885" providerId="LiveId" clId="{6C95930B-719B-4F5C-86CD-6F998E832C5B}" dt="2022-03-06T22:10:08.902" v="2170"/>
          <ac:spMkLst>
            <pc:docMk/>
            <pc:sldMk cId="3999160765" sldId="258"/>
            <ac:spMk id="25" creationId="{0293A25E-0272-4A0C-B6E6-C3FAA7A47839}"/>
          </ac:spMkLst>
        </pc:spChg>
        <pc:graphicFrameChg chg="mod modGraphic">
          <ac:chgData name="Vali Vida" userId="e9507e357011f885" providerId="LiveId" clId="{6C95930B-719B-4F5C-86CD-6F998E832C5B}" dt="2022-03-06T22:18:11.253" v="2240" actId="207"/>
          <ac:graphicFrameMkLst>
            <pc:docMk/>
            <pc:sldMk cId="3999160765" sldId="258"/>
            <ac:graphicFrameMk id="31" creationId="{27D540EB-3649-4D09-AA2D-53A1CE255FC8}"/>
          </ac:graphicFrameMkLst>
        </pc:graphicFrameChg>
      </pc:sldChg>
      <pc:sldChg chg="modSp add del ord">
        <pc:chgData name="Vali Vida" userId="e9507e357011f885" providerId="LiveId" clId="{6C95930B-719B-4F5C-86CD-6F998E832C5B}" dt="2022-03-06T21:29:57.217" v="1836" actId="2696"/>
        <pc:sldMkLst>
          <pc:docMk/>
          <pc:sldMk cId="3341126342" sldId="259"/>
        </pc:sldMkLst>
        <pc:graphicFrameChg chg="mod">
          <ac:chgData name="Vali Vida" userId="e9507e357011f885" providerId="LiveId" clId="{6C95930B-719B-4F5C-86CD-6F998E832C5B}" dt="2022-03-06T21:28:46.650" v="1827"/>
          <ac:graphicFrameMkLst>
            <pc:docMk/>
            <pc:sldMk cId="3341126342" sldId="259"/>
            <ac:graphicFrameMk id="7" creationId="{B3B6FDCC-7D0F-4B66-9CC8-7B70E345BCBE}"/>
          </ac:graphicFrameMkLst>
        </pc:graphicFrameChg>
        <pc:graphicFrameChg chg="mod">
          <ac:chgData name="Vali Vida" userId="e9507e357011f885" providerId="LiveId" clId="{6C95930B-719B-4F5C-86CD-6F998E832C5B}" dt="2022-03-06T21:28:46.650" v="1827"/>
          <ac:graphicFrameMkLst>
            <pc:docMk/>
            <pc:sldMk cId="3341126342" sldId="259"/>
            <ac:graphicFrameMk id="9" creationId="{800E2AF4-FE9E-4C1E-90E1-15F9D8FE8BF9}"/>
          </ac:graphicFrameMkLst>
        </pc:graphicFrameChg>
        <pc:graphicFrameChg chg="mod">
          <ac:chgData name="Vali Vida" userId="e9507e357011f885" providerId="LiveId" clId="{6C95930B-719B-4F5C-86CD-6F998E832C5B}" dt="2022-03-06T21:28:46.650" v="1827"/>
          <ac:graphicFrameMkLst>
            <pc:docMk/>
            <pc:sldMk cId="3341126342" sldId="259"/>
            <ac:graphicFrameMk id="11" creationId="{907262F6-0B43-460E-85A2-ADA6448674DC}"/>
          </ac:graphicFrameMkLst>
        </pc:graphicFrameChg>
        <pc:graphicFrameChg chg="mod">
          <ac:chgData name="Vali Vida" userId="e9507e357011f885" providerId="LiveId" clId="{6C95930B-719B-4F5C-86CD-6F998E832C5B}" dt="2022-03-06T21:28:46.650" v="1827"/>
          <ac:graphicFrameMkLst>
            <pc:docMk/>
            <pc:sldMk cId="3341126342" sldId="259"/>
            <ac:graphicFrameMk id="13" creationId="{537BDFBE-1D78-4343-9969-EB566003151C}"/>
          </ac:graphicFrameMkLst>
        </pc:graphicFrameChg>
        <pc:graphicFrameChg chg="mod">
          <ac:chgData name="Vali Vida" userId="e9507e357011f885" providerId="LiveId" clId="{6C95930B-719B-4F5C-86CD-6F998E832C5B}" dt="2022-03-06T21:28:46.650" v="1827"/>
          <ac:graphicFrameMkLst>
            <pc:docMk/>
            <pc:sldMk cId="3341126342" sldId="259"/>
            <ac:graphicFrameMk id="15" creationId="{A0293BC1-B77D-4AA5-A3F2-795427D7DA47}"/>
          </ac:graphicFrameMkLst>
        </pc:graphicFrameChg>
      </pc:sldChg>
      <pc:sldChg chg="addSp delSp modSp new mod setBg setClrOvrMap">
        <pc:chgData name="Vali Vida" userId="e9507e357011f885" providerId="LiveId" clId="{6C95930B-719B-4F5C-86CD-6F998E832C5B}" dt="2022-03-06T22:14:45.490" v="2224" actId="20577"/>
        <pc:sldMkLst>
          <pc:docMk/>
          <pc:sldMk cId="735827119" sldId="260"/>
        </pc:sldMkLst>
        <pc:spChg chg="mod">
          <ac:chgData name="Vali Vida" userId="e9507e357011f885" providerId="LiveId" clId="{6C95930B-719B-4F5C-86CD-6F998E832C5B}" dt="2022-03-06T22:14:45.490" v="2224" actId="20577"/>
          <ac:spMkLst>
            <pc:docMk/>
            <pc:sldMk cId="735827119" sldId="260"/>
            <ac:spMk id="2" creationId="{2425DBB9-15EF-4038-BA77-74F35BBBDE9A}"/>
          </ac:spMkLst>
        </pc:spChg>
        <pc:spChg chg="del mod">
          <ac:chgData name="Vali Vida" userId="e9507e357011f885" providerId="LiveId" clId="{6C95930B-719B-4F5C-86CD-6F998E832C5B}" dt="2022-03-06T20:49:38.263" v="948" actId="26606"/>
          <ac:spMkLst>
            <pc:docMk/>
            <pc:sldMk cId="735827119" sldId="260"/>
            <ac:spMk id="3" creationId="{E41AE458-6425-409B-9EEB-A95DC0EB260A}"/>
          </ac:spMkLst>
        </pc:spChg>
        <pc:spChg chg="add del">
          <ac:chgData name="Vali Vida" userId="e9507e357011f885" providerId="LiveId" clId="{6C95930B-719B-4F5C-86CD-6F998E832C5B}" dt="2022-03-06T22:09:53.607" v="2158" actId="26606"/>
          <ac:spMkLst>
            <pc:docMk/>
            <pc:sldMk cId="735827119" sldId="260"/>
            <ac:spMk id="10" creationId="{955A2079-FA98-4876-80F0-72364A7D2EA4}"/>
          </ac:spMkLst>
        </pc:spChg>
        <pc:spChg chg="add del">
          <ac:chgData name="Vali Vida" userId="e9507e357011f885" providerId="LiveId" clId="{6C95930B-719B-4F5C-86CD-6F998E832C5B}" dt="2022-03-06T22:09:50.731" v="2156" actId="26606"/>
          <ac:spMkLst>
            <pc:docMk/>
            <pc:sldMk cId="735827119" sldId="260"/>
            <ac:spMk id="11" creationId="{9228552E-C8B1-4A80-8448-0787CE0FC704}"/>
          </ac:spMkLst>
        </pc:spChg>
        <pc:spChg chg="add del">
          <ac:chgData name="Vali Vida" userId="e9507e357011f885" providerId="LiveId" clId="{6C95930B-719B-4F5C-86CD-6F998E832C5B}" dt="2022-03-06T22:09:54.961" v="2160" actId="26606"/>
          <ac:spMkLst>
            <pc:docMk/>
            <pc:sldMk cId="735827119" sldId="260"/>
            <ac:spMk id="12" creationId="{6C4028FD-8BAA-4A19-BFDE-594D991B7552}"/>
          </ac:spMkLst>
        </pc:spChg>
        <pc:spChg chg="add del">
          <ac:chgData name="Vali Vida" userId="e9507e357011f885" providerId="LiveId" clId="{6C95930B-719B-4F5C-86CD-6F998E832C5B}" dt="2022-03-06T22:10:00.177" v="2162" actId="26606"/>
          <ac:spMkLst>
            <pc:docMk/>
            <pc:sldMk cId="735827119" sldId="260"/>
            <ac:spMk id="14" creationId="{AAD0DBB9-1A4B-4391-81D4-CB19F9AB918A}"/>
          </ac:spMkLst>
        </pc:spChg>
        <pc:spChg chg="add del">
          <ac:chgData name="Vali Vida" userId="e9507e357011f885" providerId="LiveId" clId="{6C95930B-719B-4F5C-86CD-6F998E832C5B}" dt="2022-03-06T22:10:00.177" v="2162" actId="26606"/>
          <ac:spMkLst>
            <pc:docMk/>
            <pc:sldMk cId="735827119" sldId="260"/>
            <ac:spMk id="15" creationId="{BACC6370-2D7E-4714-9D71-7542949D7D5D}"/>
          </ac:spMkLst>
        </pc:spChg>
        <pc:spChg chg="add del">
          <ac:chgData name="Vali Vida" userId="e9507e357011f885" providerId="LiveId" clId="{6C95930B-719B-4F5C-86CD-6F998E832C5B}" dt="2022-03-06T22:10:00.177" v="2162" actId="26606"/>
          <ac:spMkLst>
            <pc:docMk/>
            <pc:sldMk cId="735827119" sldId="260"/>
            <ac:spMk id="16" creationId="{063BBA22-50EA-4C4D-BE05-F1CE4E63AA56}"/>
          </ac:spMkLst>
        </pc:spChg>
        <pc:spChg chg="add del">
          <ac:chgData name="Vali Vida" userId="e9507e357011f885" providerId="LiveId" clId="{6C95930B-719B-4F5C-86CD-6F998E832C5B}" dt="2022-03-06T22:10:00.177" v="2162" actId="26606"/>
          <ac:spMkLst>
            <pc:docMk/>
            <pc:sldMk cId="735827119" sldId="260"/>
            <ac:spMk id="17" creationId="{F68B3F68-107C-434F-AA38-110D5EA91B85}"/>
          </ac:spMkLst>
        </pc:spChg>
        <pc:graphicFrameChg chg="add mod modGraphic">
          <ac:chgData name="Vali Vida" userId="e9507e357011f885" providerId="LiveId" clId="{6C95930B-719B-4F5C-86CD-6F998E832C5B}" dt="2022-03-06T22:10:03.502" v="2164" actId="26606"/>
          <ac:graphicFrameMkLst>
            <pc:docMk/>
            <pc:sldMk cId="735827119" sldId="260"/>
            <ac:graphicFrameMk id="5" creationId="{036D64BD-3241-483F-9A83-60FD2797D5D9}"/>
          </ac:graphicFrameMkLst>
        </pc:graphicFrameChg>
        <pc:picChg chg="add del">
          <ac:chgData name="Vali Vida" userId="e9507e357011f885" providerId="LiveId" clId="{6C95930B-719B-4F5C-86CD-6F998E832C5B}" dt="2022-03-06T22:09:50.731" v="2156" actId="26606"/>
          <ac:picMkLst>
            <pc:docMk/>
            <pc:sldMk cId="735827119" sldId="260"/>
            <ac:picMk id="7" creationId="{A08BA100-9160-4AC1-B90B-EB40BEDEBF7E}"/>
          </ac:picMkLst>
        </pc:picChg>
      </pc:sldChg>
      <pc:sldChg chg="addSp delSp modSp new mod setBg setClrOvrMap delDesignElem">
        <pc:chgData name="Vali Vida" userId="e9507e357011f885" providerId="LiveId" clId="{6C95930B-719B-4F5C-86CD-6F998E832C5B}" dt="2022-03-06T22:15:49.147" v="2236" actId="27636"/>
        <pc:sldMkLst>
          <pc:docMk/>
          <pc:sldMk cId="1427638118" sldId="261"/>
        </pc:sldMkLst>
        <pc:spChg chg="mod">
          <ac:chgData name="Vali Vida" userId="e9507e357011f885" providerId="LiveId" clId="{6C95930B-719B-4F5C-86CD-6F998E832C5B}" dt="2022-03-06T22:15:07.505" v="2225" actId="26606"/>
          <ac:spMkLst>
            <pc:docMk/>
            <pc:sldMk cId="1427638118" sldId="261"/>
            <ac:spMk id="2" creationId="{51050A32-97FC-4D14-A8FA-F63B80D933F6}"/>
          </ac:spMkLst>
        </pc:spChg>
        <pc:spChg chg="mod">
          <ac:chgData name="Vali Vida" userId="e9507e357011f885" providerId="LiveId" clId="{6C95930B-719B-4F5C-86CD-6F998E832C5B}" dt="2022-03-06T22:15:49.147" v="2236" actId="27636"/>
          <ac:spMkLst>
            <pc:docMk/>
            <pc:sldMk cId="1427638118" sldId="261"/>
            <ac:spMk id="3" creationId="{7AEBA98E-BEC1-4611-ABB0-DA32A8BCD2C1}"/>
          </ac:spMkLst>
        </pc:spChg>
        <pc:spChg chg="add">
          <ac:chgData name="Vali Vida" userId="e9507e357011f885" providerId="LiveId" clId="{6C95930B-719B-4F5C-86CD-6F998E832C5B}" dt="2022-03-06T22:15:07.505" v="2225" actId="26606"/>
          <ac:spMkLst>
            <pc:docMk/>
            <pc:sldMk cId="1427638118" sldId="261"/>
            <ac:spMk id="5" creationId="{827B839B-9ADE-406B-8590-F1CAEDED45A1}"/>
          </ac:spMkLst>
        </pc:spChg>
        <pc:spChg chg="add">
          <ac:chgData name="Vali Vida" userId="e9507e357011f885" providerId="LiveId" clId="{6C95930B-719B-4F5C-86CD-6F998E832C5B}" dt="2022-03-06T22:15:07.505" v="2225" actId="26606"/>
          <ac:spMkLst>
            <pc:docMk/>
            <pc:sldMk cId="1427638118" sldId="261"/>
            <ac:spMk id="6" creationId="{CFE45BF0-46DB-408C-B5F7-7B11716805D4}"/>
          </ac:spMkLst>
        </pc:spChg>
        <pc:spChg chg="add">
          <ac:chgData name="Vali Vida" userId="e9507e357011f885" providerId="LiveId" clId="{6C95930B-719B-4F5C-86CD-6F998E832C5B}" dt="2022-03-06T22:15:07.505" v="2225" actId="26606"/>
          <ac:spMkLst>
            <pc:docMk/>
            <pc:sldMk cId="1427638118" sldId="261"/>
            <ac:spMk id="7" creationId="{2AEBC8F2-97B1-41B4-93F1-2D289E197FBA}"/>
          </ac:spMkLst>
        </pc:spChg>
        <pc:spChg chg="add del">
          <ac:chgData name="Vali Vida" userId="e9507e357011f885" providerId="LiveId" clId="{6C95930B-719B-4F5C-86CD-6F998E832C5B}" dt="2022-03-06T21:00:15.435" v="1066" actId="26606"/>
          <ac:spMkLst>
            <pc:docMk/>
            <pc:sldMk cId="1427638118" sldId="261"/>
            <ac:spMk id="8" creationId="{F33FDBB0-BD31-4C4B-B31A-125E36AA5DDF}"/>
          </ac:spMkLst>
        </pc:spChg>
        <pc:spChg chg="add del">
          <ac:chgData name="Vali Vida" userId="e9507e357011f885" providerId="LiveId" clId="{6C95930B-719B-4F5C-86CD-6F998E832C5B}" dt="2022-03-06T21:00:15.435" v="1066" actId="26606"/>
          <ac:spMkLst>
            <pc:docMk/>
            <pc:sldMk cId="1427638118" sldId="261"/>
            <ac:spMk id="10" creationId="{A4B381B0-BCD6-4989-9444-BCDAC3E1C106}"/>
          </ac:spMkLst>
        </pc:spChg>
        <pc:spChg chg="add del">
          <ac:chgData name="Vali Vida" userId="e9507e357011f885" providerId="LiveId" clId="{6C95930B-719B-4F5C-86CD-6F998E832C5B}" dt="2022-03-06T22:10:08.902" v="2170"/>
          <ac:spMkLst>
            <pc:docMk/>
            <pc:sldMk cId="1427638118" sldId="261"/>
            <ac:spMk id="12" creationId="{F33FDBB0-BD31-4C4B-B31A-125E36AA5DDF}"/>
          </ac:spMkLst>
        </pc:spChg>
        <pc:spChg chg="add del">
          <ac:chgData name="Vali Vida" userId="e9507e357011f885" providerId="LiveId" clId="{6C95930B-719B-4F5C-86CD-6F998E832C5B}" dt="2022-03-06T22:10:08.902" v="2170"/>
          <ac:spMkLst>
            <pc:docMk/>
            <pc:sldMk cId="1427638118" sldId="261"/>
            <ac:spMk id="13" creationId="{A4B381B0-BCD6-4989-9444-BCDAC3E1C106}"/>
          </ac:spMkLst>
        </pc:spChg>
        <pc:spChg chg="add">
          <ac:chgData name="Vali Vida" userId="e9507e357011f885" providerId="LiveId" clId="{6C95930B-719B-4F5C-86CD-6F998E832C5B}" dt="2022-03-06T22:15:07.505" v="2225" actId="26606"/>
          <ac:spMkLst>
            <pc:docMk/>
            <pc:sldMk cId="1427638118" sldId="261"/>
            <ac:spMk id="14" creationId="{472E3A19-F5D5-48FC-BB9C-48C2F68F598B}"/>
          </ac:spMkLst>
        </pc:spChg>
        <pc:spChg chg="add">
          <ac:chgData name="Vali Vida" userId="e9507e357011f885" providerId="LiveId" clId="{6C95930B-719B-4F5C-86CD-6F998E832C5B}" dt="2022-03-06T22:15:07.505" v="2225" actId="26606"/>
          <ac:spMkLst>
            <pc:docMk/>
            <pc:sldMk cId="1427638118" sldId="261"/>
            <ac:spMk id="16" creationId="{7A62E32F-BB65-43A8-8EB5-92346890E549}"/>
          </ac:spMkLst>
        </pc:spChg>
        <pc:spChg chg="add">
          <ac:chgData name="Vali Vida" userId="e9507e357011f885" providerId="LiveId" clId="{6C95930B-719B-4F5C-86CD-6F998E832C5B}" dt="2022-03-06T22:15:07.505" v="2225" actId="26606"/>
          <ac:spMkLst>
            <pc:docMk/>
            <pc:sldMk cId="1427638118" sldId="261"/>
            <ac:spMk id="18" creationId="{14E91B64-9FCC-451E-AFB4-A827D6329367}"/>
          </ac:spMkLst>
        </pc:spChg>
      </pc:sldChg>
      <pc:sldChg chg="addSp delSp modSp new mod setBg">
        <pc:chgData name="Vali Vida" userId="e9507e357011f885" providerId="LiveId" clId="{6C95930B-719B-4F5C-86CD-6F998E832C5B}" dt="2022-03-06T22:16:22.624" v="2237" actId="113"/>
        <pc:sldMkLst>
          <pc:docMk/>
          <pc:sldMk cId="2643892873" sldId="262"/>
        </pc:sldMkLst>
        <pc:spChg chg="mod">
          <ac:chgData name="Vali Vida" userId="e9507e357011f885" providerId="LiveId" clId="{6C95930B-719B-4F5C-86CD-6F998E832C5B}" dt="2022-03-06T22:16:22.624" v="2237" actId="113"/>
          <ac:spMkLst>
            <pc:docMk/>
            <pc:sldMk cId="2643892873" sldId="262"/>
            <ac:spMk id="2" creationId="{37AC2BE3-6859-4D66-BA13-3515EAD14C9C}"/>
          </ac:spMkLst>
        </pc:spChg>
        <pc:spChg chg="add del mod">
          <ac:chgData name="Vali Vida" userId="e9507e357011f885" providerId="LiveId" clId="{6C95930B-719B-4F5C-86CD-6F998E832C5B}" dt="2022-03-06T21:21:01.130" v="1815" actId="26606"/>
          <ac:spMkLst>
            <pc:docMk/>
            <pc:sldMk cId="2643892873" sldId="262"/>
            <ac:spMk id="3" creationId="{B4B170A7-7152-4E4B-883B-071702F6FE37}"/>
          </ac:spMkLst>
        </pc:spChg>
        <pc:graphicFrameChg chg="add del">
          <ac:chgData name="Vali Vida" userId="e9507e357011f885" providerId="LiveId" clId="{6C95930B-719B-4F5C-86CD-6F998E832C5B}" dt="2022-03-06T21:21:01.030" v="1814" actId="26606"/>
          <ac:graphicFrameMkLst>
            <pc:docMk/>
            <pc:sldMk cId="2643892873" sldId="262"/>
            <ac:graphicFrameMk id="5" creationId="{93B04174-7843-43C3-B227-9638E5347CB2}"/>
          </ac:graphicFrameMkLst>
        </pc:graphicFrameChg>
        <pc:graphicFrameChg chg="add mod">
          <ac:chgData name="Vali Vida" userId="e9507e357011f885" providerId="LiveId" clId="{6C95930B-719B-4F5C-86CD-6F998E832C5B}" dt="2022-03-06T21:54:37.034" v="2003" actId="20577"/>
          <ac:graphicFrameMkLst>
            <pc:docMk/>
            <pc:sldMk cId="2643892873" sldId="262"/>
            <ac:graphicFrameMk id="7" creationId="{006F284B-420B-4C08-8A8B-9D7F0AFB9B2F}"/>
          </ac:graphicFrameMkLst>
        </pc:graphicFrameChg>
        <pc:picChg chg="add del">
          <ac:chgData name="Vali Vida" userId="e9507e357011f885" providerId="LiveId" clId="{6C95930B-719B-4F5C-86CD-6F998E832C5B}" dt="2022-03-06T21:31:19.163" v="1842"/>
          <ac:picMkLst>
            <pc:docMk/>
            <pc:sldMk cId="2643892873" sldId="262"/>
            <ac:picMk id="4" creationId="{9CE6415D-34B9-454A-AC9B-9C9A8ACAE4D1}"/>
          </ac:picMkLst>
        </pc:picChg>
      </pc:sldChg>
      <pc:sldChg chg="addSp delSp modSp new mod ord setBg modClrScheme delDesignElem addCm modCm chgLayout modNotesTx">
        <pc:chgData name="Vali Vida" userId="e9507e357011f885" providerId="LiveId" clId="{6C95930B-719B-4F5C-86CD-6F998E832C5B}" dt="2022-03-06T21:48:03.225" v="1868" actId="14100"/>
        <pc:sldMkLst>
          <pc:docMk/>
          <pc:sldMk cId="2534148626" sldId="263"/>
        </pc:sldMkLst>
        <pc:spChg chg="del">
          <ac:chgData name="Vali Vida" userId="e9507e357011f885" providerId="LiveId" clId="{6C95930B-719B-4F5C-86CD-6F998E832C5B}" dt="2022-03-06T21:31:31.200" v="1844" actId="700"/>
          <ac:spMkLst>
            <pc:docMk/>
            <pc:sldMk cId="2534148626" sldId="263"/>
            <ac:spMk id="2" creationId="{54ECCC4E-40BB-49EF-811D-1ACC24B2CE2C}"/>
          </ac:spMkLst>
        </pc:spChg>
        <pc:spChg chg="del">
          <ac:chgData name="Vali Vida" userId="e9507e357011f885" providerId="LiveId" clId="{6C95930B-719B-4F5C-86CD-6F998E832C5B}" dt="2022-03-06T21:31:31.200" v="1844" actId="700"/>
          <ac:spMkLst>
            <pc:docMk/>
            <pc:sldMk cId="2534148626" sldId="263"/>
            <ac:spMk id="3" creationId="{5017E9FF-BF50-4ACE-98CA-6CCFECF8DD5D}"/>
          </ac:spMkLst>
        </pc:spChg>
        <pc:spChg chg="add del">
          <ac:chgData name="Vali Vida" userId="e9507e357011f885" providerId="LiveId" clId="{6C95930B-719B-4F5C-86CD-6F998E832C5B}" dt="2022-03-06T21:47:07.964" v="1865" actId="700"/>
          <ac:spMkLst>
            <pc:docMk/>
            <pc:sldMk cId="2534148626" sldId="263"/>
            <ac:spMk id="10" creationId="{C863635B-6532-470F-BD5C-CF4DB5FDEE2E}"/>
          </ac:spMkLst>
        </pc:spChg>
        <pc:spChg chg="add del">
          <ac:chgData name="Vali Vida" userId="e9507e357011f885" providerId="LiveId" clId="{6C95930B-719B-4F5C-86CD-6F998E832C5B}" dt="2022-03-06T21:47:07.964" v="1865" actId="700"/>
          <ac:spMkLst>
            <pc:docMk/>
            <pc:sldMk cId="2534148626" sldId="263"/>
            <ac:spMk id="12" creationId="{15FB804C-3CFB-42D1-A7D2-AC6F382D03CC}"/>
          </ac:spMkLst>
        </pc:spChg>
        <pc:spChg chg="add del">
          <ac:chgData name="Vali Vida" userId="e9507e357011f885" providerId="LiveId" clId="{6C95930B-719B-4F5C-86CD-6F998E832C5B}" dt="2022-03-06T21:47:07.964" v="1865" actId="700"/>
          <ac:spMkLst>
            <pc:docMk/>
            <pc:sldMk cId="2534148626" sldId="263"/>
            <ac:spMk id="14" creationId="{22A56FF0-72C9-4F01-8EBB-EEA8D0129C02}"/>
          </ac:spMkLst>
        </pc:spChg>
        <pc:picChg chg="add del">
          <ac:chgData name="Vali Vida" userId="e9507e357011f885" providerId="LiveId" clId="{6C95930B-719B-4F5C-86CD-6F998E832C5B}" dt="2022-03-06T21:28:46.566" v="1826"/>
          <ac:picMkLst>
            <pc:docMk/>
            <pc:sldMk cId="2534148626" sldId="263"/>
            <ac:picMk id="4" creationId="{576EFF50-4C94-4619-BF43-5FCAE78D5574}"/>
          </ac:picMkLst>
        </pc:picChg>
        <pc:picChg chg="add mod ord">
          <ac:chgData name="Vali Vida" userId="e9507e357011f885" providerId="LiveId" clId="{6C95930B-719B-4F5C-86CD-6F998E832C5B}" dt="2022-03-06T21:48:03.225" v="1868" actId="14100"/>
          <ac:picMkLst>
            <pc:docMk/>
            <pc:sldMk cId="2534148626" sldId="263"/>
            <ac:picMk id="5" creationId="{3AB8DDDB-10AE-4AA7-BF94-E7E45EC3F173}"/>
          </ac:picMkLst>
        </pc:picChg>
      </pc:sldChg>
      <pc:sldChg chg="addSp delSp modSp new mod setBg setClrOvrMap">
        <pc:chgData name="Vali Vida" userId="e9507e357011f885" providerId="LiveId" clId="{6C95930B-719B-4F5C-86CD-6F998E832C5B}" dt="2022-03-06T22:25:45.438" v="2348" actId="255"/>
        <pc:sldMkLst>
          <pc:docMk/>
          <pc:sldMk cId="3220824467" sldId="264"/>
        </pc:sldMkLst>
        <pc:spChg chg="mod">
          <ac:chgData name="Vali Vida" userId="e9507e357011f885" providerId="LiveId" clId="{6C95930B-719B-4F5C-86CD-6F998E832C5B}" dt="2022-03-06T22:25:29.908" v="2347" actId="26606"/>
          <ac:spMkLst>
            <pc:docMk/>
            <pc:sldMk cId="3220824467" sldId="264"/>
            <ac:spMk id="2" creationId="{29CA365F-0129-45B2-9AA6-17555DCFD8B4}"/>
          </ac:spMkLst>
        </pc:spChg>
        <pc:spChg chg="mod">
          <ac:chgData name="Vali Vida" userId="e9507e357011f885" providerId="LiveId" clId="{6C95930B-719B-4F5C-86CD-6F998E832C5B}" dt="2022-03-06T22:25:45.438" v="2348" actId="255"/>
          <ac:spMkLst>
            <pc:docMk/>
            <pc:sldMk cId="3220824467" sldId="264"/>
            <ac:spMk id="3" creationId="{B1B4C0DA-C342-4712-91FE-05AFE670721C}"/>
          </ac:spMkLst>
        </pc:spChg>
        <pc:spChg chg="add del">
          <ac:chgData name="Vali Vida" userId="e9507e357011f885" providerId="LiveId" clId="{6C95930B-719B-4F5C-86CD-6F998E832C5B}" dt="2022-03-06T22:08:33.348" v="2146" actId="22"/>
          <ac:spMkLst>
            <pc:docMk/>
            <pc:sldMk cId="3220824467" sldId="264"/>
            <ac:spMk id="5" creationId="{D63322C4-2B48-45A5-B1E6-F46190E1E7D4}"/>
          </ac:spMkLst>
        </pc:spChg>
        <pc:spChg chg="add">
          <ac:chgData name="Vali Vida" userId="e9507e357011f885" providerId="LiveId" clId="{6C95930B-719B-4F5C-86CD-6F998E832C5B}" dt="2022-03-06T22:25:29.908" v="2347" actId="26606"/>
          <ac:spMkLst>
            <pc:docMk/>
            <pc:sldMk cId="3220824467" sldId="264"/>
            <ac:spMk id="8" creationId="{4522B21E-B2B9-4C72-9A71-C87EFD137480}"/>
          </ac:spMkLst>
        </pc:spChg>
        <pc:spChg chg="add">
          <ac:chgData name="Vali Vida" userId="e9507e357011f885" providerId="LiveId" clId="{6C95930B-719B-4F5C-86CD-6F998E832C5B}" dt="2022-03-06T22:25:29.908" v="2347" actId="26606"/>
          <ac:spMkLst>
            <pc:docMk/>
            <pc:sldMk cId="3220824467" sldId="264"/>
            <ac:spMk id="10" creationId="{5EB7D2A2-F448-44D4-938C-DC84CBCB3B1E}"/>
          </ac:spMkLst>
        </pc:spChg>
        <pc:spChg chg="add">
          <ac:chgData name="Vali Vida" userId="e9507e357011f885" providerId="LiveId" clId="{6C95930B-719B-4F5C-86CD-6F998E832C5B}" dt="2022-03-06T22:25:29.908" v="2347" actId="26606"/>
          <ac:spMkLst>
            <pc:docMk/>
            <pc:sldMk cId="3220824467" sldId="264"/>
            <ac:spMk id="12" creationId="{871AEA07-1E14-44B4-8E55-64EF049CD66F}"/>
          </ac:spMkLst>
        </pc:spChg>
        <pc:cxnChg chg="add">
          <ac:chgData name="Vali Vida" userId="e9507e357011f885" providerId="LiveId" clId="{6C95930B-719B-4F5C-86CD-6F998E832C5B}" dt="2022-03-06T22:25:29.908" v="2347" actId="26606"/>
          <ac:cxnSpMkLst>
            <pc:docMk/>
            <pc:sldMk cId="3220824467" sldId="264"/>
            <ac:cxnSpMk id="14" creationId="{F7C8EA93-3210-4C62-99E9-153C275E3A87}"/>
          </ac:cxnSpMkLst>
        </pc:cxnChg>
      </pc:sldChg>
      <pc:sldChg chg="modSp new">
        <pc:chgData name="Vali Vida" userId="e9507e357011f885" providerId="LiveId" clId="{6C95930B-719B-4F5C-86CD-6F998E832C5B}" dt="2022-03-06T22:10:08.902" v="2170"/>
        <pc:sldMkLst>
          <pc:docMk/>
          <pc:sldMk cId="3955967721" sldId="265"/>
        </pc:sldMkLst>
        <pc:spChg chg="mod">
          <ac:chgData name="Vali Vida" userId="e9507e357011f885" providerId="LiveId" clId="{6C95930B-719B-4F5C-86CD-6F998E832C5B}" dt="2022-03-06T22:10:08.902" v="2170"/>
          <ac:spMkLst>
            <pc:docMk/>
            <pc:sldMk cId="3955967721" sldId="265"/>
            <ac:spMk id="2" creationId="{EB536194-B710-416B-9AB1-2829D747619C}"/>
          </ac:spMkLst>
        </pc:spChg>
        <pc:spChg chg="mod">
          <ac:chgData name="Vali Vida" userId="e9507e357011f885" providerId="LiveId" clId="{6C95930B-719B-4F5C-86CD-6F998E832C5B}" dt="2022-03-06T22:10:08.902" v="2170"/>
          <ac:spMkLst>
            <pc:docMk/>
            <pc:sldMk cId="3955967721" sldId="265"/>
            <ac:spMk id="3" creationId="{BF415F7A-F171-408E-A43C-BA46165F2543}"/>
          </ac:spMkLst>
        </pc:spChg>
      </pc:sldChg>
      <pc:sldChg chg="modSp new">
        <pc:chgData name="Vali Vida" userId="e9507e357011f885" providerId="LiveId" clId="{6C95930B-719B-4F5C-86CD-6F998E832C5B}" dt="2022-03-06T22:10:08.902" v="2170"/>
        <pc:sldMkLst>
          <pc:docMk/>
          <pc:sldMk cId="3243606684" sldId="266"/>
        </pc:sldMkLst>
        <pc:spChg chg="mod">
          <ac:chgData name="Vali Vida" userId="e9507e357011f885" providerId="LiveId" clId="{6C95930B-719B-4F5C-86CD-6F998E832C5B}" dt="2022-03-06T22:10:08.902" v="2170"/>
          <ac:spMkLst>
            <pc:docMk/>
            <pc:sldMk cId="3243606684" sldId="266"/>
            <ac:spMk id="2" creationId="{8141DC12-6854-42C5-8760-C49652E8A65F}"/>
          </ac:spMkLst>
        </pc:spChg>
        <pc:spChg chg="mod">
          <ac:chgData name="Vali Vida" userId="e9507e357011f885" providerId="LiveId" clId="{6C95930B-719B-4F5C-86CD-6F998E832C5B}" dt="2022-03-06T22:10:08.902" v="2170"/>
          <ac:spMkLst>
            <pc:docMk/>
            <pc:sldMk cId="3243606684" sldId="266"/>
            <ac:spMk id="3" creationId="{A1684DEE-85EB-41FF-ADFA-5E400BE71B0A}"/>
          </ac:spMkLst>
        </pc:spChg>
      </pc:sldChg>
      <pc:sldChg chg="modSp new">
        <pc:chgData name="Vali Vida" userId="e9507e357011f885" providerId="LiveId" clId="{6C95930B-719B-4F5C-86CD-6F998E832C5B}" dt="2022-03-06T22:10:08.902" v="2170"/>
        <pc:sldMkLst>
          <pc:docMk/>
          <pc:sldMk cId="3279369424" sldId="267"/>
        </pc:sldMkLst>
        <pc:spChg chg="mod">
          <ac:chgData name="Vali Vida" userId="e9507e357011f885" providerId="LiveId" clId="{6C95930B-719B-4F5C-86CD-6F998E832C5B}" dt="2022-03-06T22:10:08.902" v="2170"/>
          <ac:spMkLst>
            <pc:docMk/>
            <pc:sldMk cId="3279369424" sldId="267"/>
            <ac:spMk id="2" creationId="{28CD8D8C-9AA4-47F6-B7F4-745147D20D26}"/>
          </ac:spMkLst>
        </pc:spChg>
        <pc:spChg chg="mod">
          <ac:chgData name="Vali Vida" userId="e9507e357011f885" providerId="LiveId" clId="{6C95930B-719B-4F5C-86CD-6F998E832C5B}" dt="2022-03-06T22:10:08.902" v="2170"/>
          <ac:spMkLst>
            <pc:docMk/>
            <pc:sldMk cId="3279369424" sldId="267"/>
            <ac:spMk id="3" creationId="{D4B66C3B-E3AE-4728-8D88-506E91F3C5D4}"/>
          </ac:spMkLst>
        </pc:spChg>
      </pc:sldChg>
      <pc:sldChg chg="addSp delSp modSp add mod ord setBg delDesignElem">
        <pc:chgData name="Vali Vida" userId="e9507e357011f885" providerId="LiveId" clId="{6C95930B-719B-4F5C-86CD-6F998E832C5B}" dt="2022-03-06T22:08:48.042" v="2148" actId="22"/>
        <pc:sldMkLst>
          <pc:docMk/>
          <pc:sldMk cId="1167252963" sldId="268"/>
        </pc:sldMkLst>
        <pc:spChg chg="mod">
          <ac:chgData name="Vali Vida" userId="e9507e357011f885" providerId="LiveId" clId="{6C95930B-719B-4F5C-86CD-6F998E832C5B}" dt="2022-03-06T22:03:12.415" v="2121" actId="27636"/>
          <ac:spMkLst>
            <pc:docMk/>
            <pc:sldMk cId="1167252963" sldId="268"/>
            <ac:spMk id="2" creationId="{4BE35FA9-875B-4ABC-A14E-928691ED749A}"/>
          </ac:spMkLst>
        </pc:spChg>
        <pc:spChg chg="del">
          <ac:chgData name="Vali Vida" userId="e9507e357011f885" providerId="LiveId" clId="{6C95930B-719B-4F5C-86CD-6F998E832C5B}" dt="2022-03-06T22:01:03.508" v="2110"/>
          <ac:spMkLst>
            <pc:docMk/>
            <pc:sldMk cId="1167252963" sldId="268"/>
            <ac:spMk id="9" creationId="{BACC6370-2D7E-4714-9D71-7542949D7D5D}"/>
          </ac:spMkLst>
        </pc:spChg>
        <pc:spChg chg="del">
          <ac:chgData name="Vali Vida" userId="e9507e357011f885" providerId="LiveId" clId="{6C95930B-719B-4F5C-86CD-6F998E832C5B}" dt="2022-03-06T22:01:03.508" v="2110"/>
          <ac:spMkLst>
            <pc:docMk/>
            <pc:sldMk cId="1167252963" sldId="268"/>
            <ac:spMk id="11" creationId="{256B2C21-A230-48C0-8DF1-C46611373C44}"/>
          </ac:spMkLst>
        </pc:spChg>
        <pc:spChg chg="add del">
          <ac:chgData name="Vali Vida" userId="e9507e357011f885" providerId="LiveId" clId="{6C95930B-719B-4F5C-86CD-6F998E832C5B}" dt="2022-03-06T22:08:48.042" v="2148" actId="22"/>
          <ac:spMkLst>
            <pc:docMk/>
            <pc:sldMk cId="1167252963" sldId="268"/>
            <ac:spMk id="12" creationId="{FF897766-4FC1-4868-9FF2-284B8D85F5A1}"/>
          </ac:spMkLst>
        </pc:spChg>
        <pc:spChg chg="del">
          <ac:chgData name="Vali Vida" userId="e9507e357011f885" providerId="LiveId" clId="{6C95930B-719B-4F5C-86CD-6F998E832C5B}" dt="2022-03-06T22:01:03.508" v="2110"/>
          <ac:spMkLst>
            <pc:docMk/>
            <pc:sldMk cId="1167252963" sldId="268"/>
            <ac:spMk id="13" creationId="{3847E18C-932D-4C95-AABA-FEC7C9499AD7}"/>
          </ac:spMkLst>
        </pc:spChg>
        <pc:spChg chg="del">
          <ac:chgData name="Vali Vida" userId="e9507e357011f885" providerId="LiveId" clId="{6C95930B-719B-4F5C-86CD-6F998E832C5B}" dt="2022-03-06T22:01:03.508" v="2110"/>
          <ac:spMkLst>
            <pc:docMk/>
            <pc:sldMk cId="1167252963" sldId="268"/>
            <ac:spMk id="15" creationId="{3150CB11-0C61-439E-910F-5787759E72A0}"/>
          </ac:spMkLst>
        </pc:spChg>
        <pc:spChg chg="del">
          <ac:chgData name="Vali Vida" userId="e9507e357011f885" providerId="LiveId" clId="{6C95930B-719B-4F5C-86CD-6F998E832C5B}" dt="2022-03-06T22:01:03.508" v="2110"/>
          <ac:spMkLst>
            <pc:docMk/>
            <pc:sldMk cId="1167252963" sldId="268"/>
            <ac:spMk id="17" creationId="{43F8A58B-5155-44CE-A5FF-7647B47D0A7A}"/>
          </ac:spMkLst>
        </pc:spChg>
        <pc:spChg chg="del">
          <ac:chgData name="Vali Vida" userId="e9507e357011f885" providerId="LiveId" clId="{6C95930B-719B-4F5C-86CD-6F998E832C5B}" dt="2022-03-06T22:01:03.508" v="2110"/>
          <ac:spMkLst>
            <pc:docMk/>
            <pc:sldMk cId="1167252963" sldId="268"/>
            <ac:spMk id="19" creationId="{443F2ACA-E6D6-4028-82DD-F03C262D5DE6}"/>
          </ac:spMkLst>
        </pc:spChg>
        <pc:graphicFrameChg chg="mod modGraphic">
          <ac:chgData name="Vali Vida" userId="e9507e357011f885" providerId="LiveId" clId="{6C95930B-719B-4F5C-86CD-6F998E832C5B}" dt="2022-03-06T22:04:05.936" v="2139" actId="20577"/>
          <ac:graphicFrameMkLst>
            <pc:docMk/>
            <pc:sldMk cId="1167252963" sldId="268"/>
            <ac:graphicFrameMk id="5" creationId="{9A5EB3AE-8031-4E8D-8DE7-E075C84EEAE5}"/>
          </ac:graphicFrameMkLst>
        </pc:graphicFrameChg>
      </pc:sldChg>
      <pc:sldChg chg="modSp add del">
        <pc:chgData name="Vali Vida" userId="e9507e357011f885" providerId="LiveId" clId="{6C95930B-719B-4F5C-86CD-6F998E832C5B}" dt="2022-03-06T21:31:14.826" v="1840"/>
        <pc:sldMkLst>
          <pc:docMk/>
          <pc:sldMk cId="0" sldId="271"/>
        </pc:sldMkLst>
        <pc:graphicFrameChg chg="mod">
          <ac:chgData name="Vali Vida" userId="e9507e357011f885" providerId="LiveId" clId="{6C95930B-719B-4F5C-86CD-6F998E832C5B}" dt="2022-03-06T21:31:06.437" v="1839"/>
          <ac:graphicFrameMkLst>
            <pc:docMk/>
            <pc:sldMk cId="0" sldId="271"/>
            <ac:graphicFrameMk id="7" creationId="{B3B6FDCC-7D0F-4B66-9CC8-7B70E345BCBE}"/>
          </ac:graphicFrameMkLst>
        </pc:graphicFrameChg>
        <pc:graphicFrameChg chg="mod">
          <ac:chgData name="Vali Vida" userId="e9507e357011f885" providerId="LiveId" clId="{6C95930B-719B-4F5C-86CD-6F998E832C5B}" dt="2022-03-06T21:31:06.437" v="1839"/>
          <ac:graphicFrameMkLst>
            <pc:docMk/>
            <pc:sldMk cId="0" sldId="271"/>
            <ac:graphicFrameMk id="9" creationId="{800E2AF4-FE9E-4C1E-90E1-15F9D8FE8BF9}"/>
          </ac:graphicFrameMkLst>
        </pc:graphicFrameChg>
        <pc:graphicFrameChg chg="mod">
          <ac:chgData name="Vali Vida" userId="e9507e357011f885" providerId="LiveId" clId="{6C95930B-719B-4F5C-86CD-6F998E832C5B}" dt="2022-03-06T21:31:06.437" v="1839"/>
          <ac:graphicFrameMkLst>
            <pc:docMk/>
            <pc:sldMk cId="0" sldId="271"/>
            <ac:graphicFrameMk id="11" creationId="{907262F6-0B43-460E-85A2-ADA6448674DC}"/>
          </ac:graphicFrameMkLst>
        </pc:graphicFrameChg>
        <pc:graphicFrameChg chg="mod">
          <ac:chgData name="Vali Vida" userId="e9507e357011f885" providerId="LiveId" clId="{6C95930B-719B-4F5C-86CD-6F998E832C5B}" dt="2022-03-06T21:31:06.437" v="1839"/>
          <ac:graphicFrameMkLst>
            <pc:docMk/>
            <pc:sldMk cId="0" sldId="271"/>
            <ac:graphicFrameMk id="13" creationId="{537BDFBE-1D78-4343-9969-EB566003151C}"/>
          </ac:graphicFrameMkLst>
        </pc:graphicFrameChg>
        <pc:graphicFrameChg chg="mod">
          <ac:chgData name="Vali Vida" userId="e9507e357011f885" providerId="LiveId" clId="{6C95930B-719B-4F5C-86CD-6F998E832C5B}" dt="2022-03-06T21:31:06.437" v="1839"/>
          <ac:graphicFrameMkLst>
            <pc:docMk/>
            <pc:sldMk cId="0" sldId="271"/>
            <ac:graphicFrameMk id="15" creationId="{A0293BC1-B77D-4AA5-A3F2-795427D7DA47}"/>
          </ac:graphicFrameMkLst>
        </pc:graphicFrameChg>
      </pc:sldChg>
      <pc:sldChg chg="modSp add del">
        <pc:chgData name="Vali Vida" userId="e9507e357011f885" providerId="LiveId" clId="{6C95930B-719B-4F5C-86CD-6F998E832C5B}" dt="2022-03-06T21:30:04.330" v="1838" actId="2696"/>
        <pc:sldMkLst>
          <pc:docMk/>
          <pc:sldMk cId="0" sldId="272"/>
        </pc:sldMkLst>
        <pc:graphicFrameChg chg="mod">
          <ac:chgData name="Vali Vida" userId="e9507e357011f885" providerId="LiveId" clId="{6C95930B-719B-4F5C-86CD-6F998E832C5B}" dt="2022-03-06T21:29:05.478" v="1828"/>
          <ac:graphicFrameMkLst>
            <pc:docMk/>
            <pc:sldMk cId="0" sldId="272"/>
            <ac:graphicFrameMk id="7" creationId="{B3B6FDCC-7D0F-4B66-9CC8-7B70E345BCBE}"/>
          </ac:graphicFrameMkLst>
        </pc:graphicFrameChg>
        <pc:graphicFrameChg chg="mod">
          <ac:chgData name="Vali Vida" userId="e9507e357011f885" providerId="LiveId" clId="{6C95930B-719B-4F5C-86CD-6F998E832C5B}" dt="2022-03-06T21:29:05.478" v="1828"/>
          <ac:graphicFrameMkLst>
            <pc:docMk/>
            <pc:sldMk cId="0" sldId="272"/>
            <ac:graphicFrameMk id="9" creationId="{800E2AF4-FE9E-4C1E-90E1-15F9D8FE8BF9}"/>
          </ac:graphicFrameMkLst>
        </pc:graphicFrameChg>
        <pc:graphicFrameChg chg="mod">
          <ac:chgData name="Vali Vida" userId="e9507e357011f885" providerId="LiveId" clId="{6C95930B-719B-4F5C-86CD-6F998E832C5B}" dt="2022-03-06T21:29:05.478" v="1828"/>
          <ac:graphicFrameMkLst>
            <pc:docMk/>
            <pc:sldMk cId="0" sldId="272"/>
            <ac:graphicFrameMk id="11" creationId="{907262F6-0B43-460E-85A2-ADA6448674DC}"/>
          </ac:graphicFrameMkLst>
        </pc:graphicFrameChg>
        <pc:graphicFrameChg chg="mod">
          <ac:chgData name="Vali Vida" userId="e9507e357011f885" providerId="LiveId" clId="{6C95930B-719B-4F5C-86CD-6F998E832C5B}" dt="2022-03-06T21:29:05.478" v="1828"/>
          <ac:graphicFrameMkLst>
            <pc:docMk/>
            <pc:sldMk cId="0" sldId="272"/>
            <ac:graphicFrameMk id="13" creationId="{537BDFBE-1D78-4343-9969-EB566003151C}"/>
          </ac:graphicFrameMkLst>
        </pc:graphicFrameChg>
        <pc:graphicFrameChg chg="mod">
          <ac:chgData name="Vali Vida" userId="e9507e357011f885" providerId="LiveId" clId="{6C95930B-719B-4F5C-86CD-6F998E832C5B}" dt="2022-03-06T21:29:05.478" v="1828"/>
          <ac:graphicFrameMkLst>
            <pc:docMk/>
            <pc:sldMk cId="0" sldId="272"/>
            <ac:graphicFrameMk id="15" creationId="{A0293BC1-B77D-4AA5-A3F2-795427D7DA47}"/>
          </ac:graphicFrameMkLst>
        </pc:graphicFrameChg>
      </pc:sldChg>
      <pc:sldMasterChg chg="addSldLayout delSldLayout">
        <pc:chgData name="Vali Vida" userId="e9507e357011f885" providerId="LiveId" clId="{6C95930B-719B-4F5C-86CD-6F998E832C5B}" dt="2022-03-06T21:29:57.217" v="1836" actId="2696"/>
        <pc:sldMasterMkLst>
          <pc:docMk/>
          <pc:sldMasterMk cId="3015574462" sldId="2147483858"/>
        </pc:sldMasterMkLst>
        <pc:sldLayoutChg chg="add del">
          <pc:chgData name="Vali Vida" userId="e9507e357011f885" providerId="LiveId" clId="{6C95930B-719B-4F5C-86CD-6F998E832C5B}" dt="2022-03-06T21:29:57.217" v="1836" actId="2696"/>
          <pc:sldLayoutMkLst>
            <pc:docMk/>
            <pc:sldMasterMk cId="3015574462" sldId="2147483858"/>
            <pc:sldLayoutMk cId="2348656751" sldId="2147483870"/>
          </pc:sldLayoutMkLst>
        </pc:sldLayoutChg>
      </pc:sldMasterChg>
      <pc:sldMasterChg chg="del delSldLayout">
        <pc:chgData name="Vali Vida" userId="e9507e357011f885" providerId="LiveId" clId="{6C95930B-719B-4F5C-86CD-6F998E832C5B}" dt="2022-03-06T21:30:04.330" v="1838" actId="2696"/>
        <pc:sldMasterMkLst>
          <pc:docMk/>
          <pc:sldMasterMk cId="2220245171" sldId="2147483871"/>
        </pc:sldMasterMkLst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390189276" sldId="2147483872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2632007091" sldId="2147483873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3900212530" sldId="2147483874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3869794413" sldId="2147483875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2847296928" sldId="2147483876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2544982889" sldId="2147483877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1726837762" sldId="2147483878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3664391629" sldId="2147483879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2365215895" sldId="2147483880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544302822" sldId="2147483881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3956970992" sldId="2147483882"/>
          </pc:sldLayoutMkLst>
        </pc:sldLayoutChg>
        <pc:sldLayoutChg chg="del">
          <pc:chgData name="Vali Vida" userId="e9507e357011f885" providerId="LiveId" clId="{6C95930B-719B-4F5C-86CD-6F998E832C5B}" dt="2022-03-06T21:30:04.330" v="1838" actId="2696"/>
          <pc:sldLayoutMkLst>
            <pc:docMk/>
            <pc:sldMasterMk cId="2220245171" sldId="2147483871"/>
            <pc:sldLayoutMk cId="2593519849" sldId="214748388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C4DC2-13D0-40C4-97D8-CBD537DA99EB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2E374FE-E69A-4AE4-9AC6-A65478429749}">
      <dgm:prSet custT="1"/>
      <dgm:spPr/>
      <dgm:t>
        <a:bodyPr/>
        <a:lstStyle/>
        <a:p>
          <a:r>
            <a:rPr lang="hu-HU" sz="2800" b="1" dirty="0"/>
            <a:t>Mentorált tanuló </a:t>
          </a:r>
          <a:endParaRPr lang="en-US" sz="2800" dirty="0"/>
        </a:p>
      </dgm:t>
    </dgm:pt>
    <dgm:pt modelId="{194A68E0-1050-4F42-A131-6B9F198A18C5}" type="parTrans" cxnId="{4629F56C-DB5B-4C39-9933-A5E2BD004D8D}">
      <dgm:prSet/>
      <dgm:spPr/>
      <dgm:t>
        <a:bodyPr/>
        <a:lstStyle/>
        <a:p>
          <a:endParaRPr lang="en-US"/>
        </a:p>
      </dgm:t>
    </dgm:pt>
    <dgm:pt modelId="{A18FFFE4-4ADA-48AB-AA9D-303645C54531}" type="sibTrans" cxnId="{4629F56C-DB5B-4C39-9933-A5E2BD004D8D}">
      <dgm:prSet/>
      <dgm:spPr/>
      <dgm:t>
        <a:bodyPr/>
        <a:lstStyle/>
        <a:p>
          <a:endParaRPr lang="en-US"/>
        </a:p>
      </dgm:t>
    </dgm:pt>
    <dgm:pt modelId="{61878F7B-B4FB-4470-A1F4-571C77780E8D}">
      <dgm:prSet/>
      <dgm:spPr/>
      <dgm:t>
        <a:bodyPr/>
        <a:lstStyle/>
        <a:p>
          <a:r>
            <a:rPr lang="hu-HU" b="1" dirty="0"/>
            <a:t>Iskolai </a:t>
          </a:r>
          <a:r>
            <a:rPr lang="hu-HU" b="1" dirty="0" smtClean="0"/>
            <a:t>kapcsolattartó</a:t>
          </a:r>
          <a:endParaRPr lang="hu-HU" dirty="0" smtClean="0"/>
        </a:p>
      </dgm:t>
    </dgm:pt>
    <dgm:pt modelId="{459987D6-309A-400C-B465-214EA6F96A9E}" type="parTrans" cxnId="{8A1637B0-4E9F-4A7F-95AB-F1F5EA245909}">
      <dgm:prSet/>
      <dgm:spPr/>
      <dgm:t>
        <a:bodyPr/>
        <a:lstStyle/>
        <a:p>
          <a:endParaRPr lang="en-US"/>
        </a:p>
      </dgm:t>
    </dgm:pt>
    <dgm:pt modelId="{D8952057-F869-4400-9267-E300AE373582}" type="sibTrans" cxnId="{8A1637B0-4E9F-4A7F-95AB-F1F5EA245909}">
      <dgm:prSet/>
      <dgm:spPr/>
      <dgm:t>
        <a:bodyPr/>
        <a:lstStyle/>
        <a:p>
          <a:endParaRPr lang="en-US"/>
        </a:p>
      </dgm:t>
    </dgm:pt>
    <dgm:pt modelId="{1DF89BF3-16A0-4F21-B60B-349A694B364B}">
      <dgm:prSet/>
      <dgm:spPr/>
      <dgm:t>
        <a:bodyPr/>
        <a:lstStyle/>
        <a:p>
          <a:r>
            <a:rPr lang="hu-HU" b="1" dirty="0"/>
            <a:t>Iskolai osztályfőnök </a:t>
          </a:r>
        </a:p>
      </dgm:t>
    </dgm:pt>
    <dgm:pt modelId="{753F4BEF-6AE9-4068-964F-CE5EEC6ACB47}" type="parTrans" cxnId="{CACD08A7-39E3-478C-8C7C-A4C43CE94A20}">
      <dgm:prSet/>
      <dgm:spPr/>
      <dgm:t>
        <a:bodyPr/>
        <a:lstStyle/>
        <a:p>
          <a:endParaRPr lang="en-US"/>
        </a:p>
      </dgm:t>
    </dgm:pt>
    <dgm:pt modelId="{D4A1FAB8-D353-412F-A116-CB60BB367F25}" type="sibTrans" cxnId="{CACD08A7-39E3-478C-8C7C-A4C43CE94A20}">
      <dgm:prSet/>
      <dgm:spPr/>
      <dgm:t>
        <a:bodyPr/>
        <a:lstStyle/>
        <a:p>
          <a:endParaRPr lang="en-US"/>
        </a:p>
      </dgm:t>
    </dgm:pt>
    <dgm:pt modelId="{19550DAF-CCC9-496E-8B00-5E839CF01A74}">
      <dgm:prSet/>
      <dgm:spPr/>
      <dgm:t>
        <a:bodyPr/>
        <a:lstStyle/>
        <a:p>
          <a:r>
            <a:rPr lang="hu-HU" b="1" dirty="0"/>
            <a:t>Szakoktatói szolgálat munkatársai</a:t>
          </a:r>
          <a:endParaRPr lang="en-US" b="1" dirty="0"/>
        </a:p>
      </dgm:t>
    </dgm:pt>
    <dgm:pt modelId="{DBE1A99D-B1A3-498D-A450-31A25950A21A}" type="parTrans" cxnId="{E92FA0AA-2330-4B6E-9F5D-223B742EADE6}">
      <dgm:prSet/>
      <dgm:spPr/>
      <dgm:t>
        <a:bodyPr/>
        <a:lstStyle/>
        <a:p>
          <a:endParaRPr lang="en-US"/>
        </a:p>
      </dgm:t>
    </dgm:pt>
    <dgm:pt modelId="{66837495-89D6-4670-829A-2A6950EA06C3}" type="sibTrans" cxnId="{E92FA0AA-2330-4B6E-9F5D-223B742EADE6}">
      <dgm:prSet/>
      <dgm:spPr/>
      <dgm:t>
        <a:bodyPr/>
        <a:lstStyle/>
        <a:p>
          <a:endParaRPr lang="en-US"/>
        </a:p>
      </dgm:t>
    </dgm:pt>
    <dgm:pt modelId="{9861BE89-D0C2-4F8F-9B15-0E514F9DFE82}">
      <dgm:prSet/>
      <dgm:spPr/>
      <dgm:t>
        <a:bodyPr/>
        <a:lstStyle/>
        <a:p>
          <a:pPr algn="ctr"/>
          <a:r>
            <a:rPr lang="hu-HU" b="1" dirty="0"/>
            <a:t>Szülő </a:t>
          </a:r>
          <a:r>
            <a:rPr lang="hu-HU" dirty="0"/>
            <a:t>/ illetve a biztos családi háttér </a:t>
          </a:r>
          <a:r>
            <a:rPr lang="hu-HU" dirty="0" smtClean="0"/>
            <a:t>hiánya</a:t>
          </a:r>
          <a:endParaRPr lang="en-US" dirty="0"/>
        </a:p>
      </dgm:t>
    </dgm:pt>
    <dgm:pt modelId="{30EE3E60-4930-4A25-9F51-4BD98D5AEE95}" type="parTrans" cxnId="{34873C49-1565-4FEB-AD79-8453EE8FDEF8}">
      <dgm:prSet/>
      <dgm:spPr/>
      <dgm:t>
        <a:bodyPr/>
        <a:lstStyle/>
        <a:p>
          <a:endParaRPr lang="en-US"/>
        </a:p>
      </dgm:t>
    </dgm:pt>
    <dgm:pt modelId="{76F37A9F-7243-4B3F-BD42-8F5472ACC310}" type="sibTrans" cxnId="{34873C49-1565-4FEB-AD79-8453EE8FDEF8}">
      <dgm:prSet/>
      <dgm:spPr/>
      <dgm:t>
        <a:bodyPr/>
        <a:lstStyle/>
        <a:p>
          <a:endParaRPr lang="en-US"/>
        </a:p>
      </dgm:t>
    </dgm:pt>
    <dgm:pt modelId="{634D38E0-5372-4D42-8B2C-EEE0041C9D7A}">
      <dgm:prSet/>
      <dgm:spPr/>
      <dgm:t>
        <a:bodyPr/>
        <a:lstStyle/>
        <a:p>
          <a:r>
            <a:rPr lang="hu-HU" b="1" dirty="0" smtClean="0"/>
            <a:t>Intézeti vezető </a:t>
          </a:r>
          <a:r>
            <a:rPr lang="hu-HU" b="1" dirty="0"/>
            <a:t>és osztályvezető </a:t>
          </a:r>
          <a:r>
            <a:rPr lang="hu-HU" b="1" dirty="0" smtClean="0"/>
            <a:t>ápolók</a:t>
          </a:r>
          <a:endParaRPr lang="en-US" dirty="0"/>
        </a:p>
      </dgm:t>
    </dgm:pt>
    <dgm:pt modelId="{A6D012C6-7E02-49BE-BCBF-E78F4DAEF323}" type="parTrans" cxnId="{94E7F80D-DB57-4CB7-A006-84B4FC80EAF4}">
      <dgm:prSet/>
      <dgm:spPr/>
      <dgm:t>
        <a:bodyPr/>
        <a:lstStyle/>
        <a:p>
          <a:endParaRPr lang="en-US"/>
        </a:p>
      </dgm:t>
    </dgm:pt>
    <dgm:pt modelId="{43C5AEB7-3E33-442F-A5C3-D558E4161BA8}" type="sibTrans" cxnId="{94E7F80D-DB57-4CB7-A006-84B4FC80EAF4}">
      <dgm:prSet/>
      <dgm:spPr/>
      <dgm:t>
        <a:bodyPr/>
        <a:lstStyle/>
        <a:p>
          <a:endParaRPr lang="en-US"/>
        </a:p>
      </dgm:t>
    </dgm:pt>
    <dgm:pt modelId="{18B632EF-A41A-4D26-A344-1A1D3487B435}">
      <dgm:prSet/>
      <dgm:spPr/>
      <dgm:t>
        <a:bodyPr/>
        <a:lstStyle/>
        <a:p>
          <a:r>
            <a:rPr lang="hu-HU" b="1" dirty="0"/>
            <a:t>Mentortársak</a:t>
          </a:r>
          <a:r>
            <a:rPr lang="hu-HU" dirty="0"/>
            <a:t>!!! </a:t>
          </a:r>
          <a:endParaRPr lang="en-US" dirty="0"/>
        </a:p>
      </dgm:t>
    </dgm:pt>
    <dgm:pt modelId="{10097A11-8FA6-4F71-818A-EDEE9140D4EC}" type="parTrans" cxnId="{42A07024-C587-4263-9658-D6322107ED30}">
      <dgm:prSet/>
      <dgm:spPr/>
      <dgm:t>
        <a:bodyPr/>
        <a:lstStyle/>
        <a:p>
          <a:endParaRPr lang="en-US"/>
        </a:p>
      </dgm:t>
    </dgm:pt>
    <dgm:pt modelId="{42F024EF-F91A-47B7-BF76-48A4F41AE986}" type="sibTrans" cxnId="{42A07024-C587-4263-9658-D6322107ED30}">
      <dgm:prSet/>
      <dgm:spPr/>
      <dgm:t>
        <a:bodyPr/>
        <a:lstStyle/>
        <a:p>
          <a:endParaRPr lang="en-US"/>
        </a:p>
      </dgm:t>
    </dgm:pt>
    <dgm:pt modelId="{F0BE027B-035E-455F-9166-7D00F14F35B3}">
      <dgm:prSet/>
      <dgm:spPr/>
      <dgm:t>
        <a:bodyPr/>
        <a:lstStyle/>
        <a:p>
          <a:r>
            <a:rPr lang="hu-HU" dirty="0"/>
            <a:t>OKFŐ- EFOP-1.10.1 </a:t>
          </a:r>
          <a:r>
            <a:rPr lang="hu-HU" b="1" dirty="0"/>
            <a:t>projektstáb </a:t>
          </a:r>
        </a:p>
        <a:p>
          <a:endParaRPr lang="en-US" dirty="0"/>
        </a:p>
      </dgm:t>
    </dgm:pt>
    <dgm:pt modelId="{2D8C8A00-2D7A-4B4B-B37F-8B215AA14FAF}" type="parTrans" cxnId="{355D5C03-9E6F-40D1-BAE4-E4041536CDD3}">
      <dgm:prSet/>
      <dgm:spPr/>
      <dgm:t>
        <a:bodyPr/>
        <a:lstStyle/>
        <a:p>
          <a:endParaRPr lang="en-US"/>
        </a:p>
      </dgm:t>
    </dgm:pt>
    <dgm:pt modelId="{48508031-E666-47B3-AAA7-0AA9F5EF41BE}" type="sibTrans" cxnId="{355D5C03-9E6F-40D1-BAE4-E4041536CDD3}">
      <dgm:prSet/>
      <dgm:spPr/>
      <dgm:t>
        <a:bodyPr/>
        <a:lstStyle/>
        <a:p>
          <a:endParaRPr lang="en-US"/>
        </a:p>
      </dgm:t>
    </dgm:pt>
    <dgm:pt modelId="{64CEF33C-0D64-4B45-A8CF-EA3A5CC9F1A5}" type="pres">
      <dgm:prSet presAssocID="{D1BC4DC2-13D0-40C4-97D8-CBD537DA99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09A256F-5754-4333-8CD1-18104DC00F27}" type="pres">
      <dgm:prSet presAssocID="{D2E374FE-E69A-4AE4-9AC6-A65478429749}" presName="node" presStyleLbl="node1" presStyleIdx="0" presStyleCnt="8" custScaleY="130131" custLinFactNeighborX="324" custLinFactNeighborY="216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2B85510-5E6C-4DE0-85A1-A8CB21BC96AA}" type="pres">
      <dgm:prSet presAssocID="{A18FFFE4-4ADA-48AB-AA9D-303645C54531}" presName="sibTrans" presStyleCnt="0"/>
      <dgm:spPr/>
    </dgm:pt>
    <dgm:pt modelId="{6EBE7A57-058E-480E-8FB9-C4CAEC1773B6}" type="pres">
      <dgm:prSet presAssocID="{61878F7B-B4FB-4470-A1F4-571C77780E8D}" presName="node" presStyleLbl="node1" presStyleIdx="1" presStyleCnt="8" custScaleY="12698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148C72F-A91F-473D-89FF-5A0E2D65E967}" type="pres">
      <dgm:prSet presAssocID="{D8952057-F869-4400-9267-E300AE373582}" presName="sibTrans" presStyleCnt="0"/>
      <dgm:spPr/>
    </dgm:pt>
    <dgm:pt modelId="{6296CC34-3FF0-4D20-BA33-60E4C3F76DBF}" type="pres">
      <dgm:prSet presAssocID="{1DF89BF3-16A0-4F21-B60B-349A694B364B}" presName="node" presStyleLbl="node1" presStyleIdx="2" presStyleCnt="8" custScaleY="12807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6A71D01-681D-473A-8624-D80CBA4E0371}" type="pres">
      <dgm:prSet presAssocID="{D4A1FAB8-D353-412F-A116-CB60BB367F25}" presName="sibTrans" presStyleCnt="0"/>
      <dgm:spPr/>
    </dgm:pt>
    <dgm:pt modelId="{A08F1535-CB18-4C74-B3FC-A58161392A50}" type="pres">
      <dgm:prSet presAssocID="{19550DAF-CCC9-496E-8B00-5E839CF01A74}" presName="node" presStyleLbl="node1" presStyleIdx="3" presStyleCnt="8" custScaleY="12807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1ED0B7B-EA41-40D2-A6A7-E62E70F919CC}" type="pres">
      <dgm:prSet presAssocID="{66837495-89D6-4670-829A-2A6950EA06C3}" presName="sibTrans" presStyleCnt="0"/>
      <dgm:spPr/>
    </dgm:pt>
    <dgm:pt modelId="{204957A4-5E85-430C-A0FD-5E0AC37B3870}" type="pres">
      <dgm:prSet presAssocID="{9861BE89-D0C2-4F8F-9B15-0E514F9DFE82}" presName="node" presStyleLbl="node1" presStyleIdx="4" presStyleCnt="8" custScaleY="13636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560B173-B286-497E-A6BB-FA54AFFEC8BC}" type="pres">
      <dgm:prSet presAssocID="{76F37A9F-7243-4B3F-BD42-8F5472ACC310}" presName="sibTrans" presStyleCnt="0"/>
      <dgm:spPr/>
    </dgm:pt>
    <dgm:pt modelId="{AA98B0D3-D0F6-49C7-8C97-897B4C7EEA88}" type="pres">
      <dgm:prSet presAssocID="{634D38E0-5372-4D42-8B2C-EEE0041C9D7A}" presName="node" presStyleLbl="node1" presStyleIdx="5" presStyleCnt="8" custScaleY="13418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B81543BE-F27B-4DD7-B6E9-7E0F46433847}" type="pres">
      <dgm:prSet presAssocID="{43C5AEB7-3E33-442F-A5C3-D558E4161BA8}" presName="sibTrans" presStyleCnt="0"/>
      <dgm:spPr/>
    </dgm:pt>
    <dgm:pt modelId="{AA28FDA8-1A9B-4943-AD22-A786A7C65879}" type="pres">
      <dgm:prSet presAssocID="{18B632EF-A41A-4D26-A344-1A1D3487B435}" presName="node" presStyleLbl="node1" presStyleIdx="6" presStyleCnt="8" custScaleY="13309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19183F6-9F21-4B13-86E7-30148A40F73B}" type="pres">
      <dgm:prSet presAssocID="{42F024EF-F91A-47B7-BF76-48A4F41AE986}" presName="sibTrans" presStyleCnt="0"/>
      <dgm:spPr/>
    </dgm:pt>
    <dgm:pt modelId="{E8090898-F26E-41BC-BBEB-66E632DB0F01}" type="pres">
      <dgm:prSet presAssocID="{F0BE027B-035E-455F-9166-7D00F14F35B3}" presName="node" presStyleLbl="node1" presStyleIdx="7" presStyleCnt="8" custScaleY="13636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ACD08A7-39E3-478C-8C7C-A4C43CE94A20}" srcId="{D1BC4DC2-13D0-40C4-97D8-CBD537DA99EB}" destId="{1DF89BF3-16A0-4F21-B60B-349A694B364B}" srcOrd="2" destOrd="0" parTransId="{753F4BEF-6AE9-4068-964F-CE5EEC6ACB47}" sibTransId="{D4A1FAB8-D353-412F-A116-CB60BB367F25}"/>
    <dgm:cxn modelId="{42A07024-C587-4263-9658-D6322107ED30}" srcId="{D1BC4DC2-13D0-40C4-97D8-CBD537DA99EB}" destId="{18B632EF-A41A-4D26-A344-1A1D3487B435}" srcOrd="6" destOrd="0" parTransId="{10097A11-8FA6-4F71-818A-EDEE9140D4EC}" sibTransId="{42F024EF-F91A-47B7-BF76-48A4F41AE986}"/>
    <dgm:cxn modelId="{3AFBF8E2-8EB9-4C45-AB0C-6D35BDE0C798}" type="presOf" srcId="{19550DAF-CCC9-496E-8B00-5E839CF01A74}" destId="{A08F1535-CB18-4C74-B3FC-A58161392A50}" srcOrd="0" destOrd="0" presId="urn:microsoft.com/office/officeart/2005/8/layout/default"/>
    <dgm:cxn modelId="{6E021194-0867-4AB4-890C-A4062808C7A1}" type="presOf" srcId="{9861BE89-D0C2-4F8F-9B15-0E514F9DFE82}" destId="{204957A4-5E85-430C-A0FD-5E0AC37B3870}" srcOrd="0" destOrd="0" presId="urn:microsoft.com/office/officeart/2005/8/layout/default"/>
    <dgm:cxn modelId="{BFFD874A-9EAC-427A-BAC0-878DC219FBE0}" type="presOf" srcId="{D1BC4DC2-13D0-40C4-97D8-CBD537DA99EB}" destId="{64CEF33C-0D64-4B45-A8CF-EA3A5CC9F1A5}" srcOrd="0" destOrd="0" presId="urn:microsoft.com/office/officeart/2005/8/layout/default"/>
    <dgm:cxn modelId="{E92FA0AA-2330-4B6E-9F5D-223B742EADE6}" srcId="{D1BC4DC2-13D0-40C4-97D8-CBD537DA99EB}" destId="{19550DAF-CCC9-496E-8B00-5E839CF01A74}" srcOrd="3" destOrd="0" parTransId="{DBE1A99D-B1A3-498D-A450-31A25950A21A}" sibTransId="{66837495-89D6-4670-829A-2A6950EA06C3}"/>
    <dgm:cxn modelId="{355D5C03-9E6F-40D1-BAE4-E4041536CDD3}" srcId="{D1BC4DC2-13D0-40C4-97D8-CBD537DA99EB}" destId="{F0BE027B-035E-455F-9166-7D00F14F35B3}" srcOrd="7" destOrd="0" parTransId="{2D8C8A00-2D7A-4B4B-B37F-8B215AA14FAF}" sibTransId="{48508031-E666-47B3-AAA7-0AA9F5EF41BE}"/>
    <dgm:cxn modelId="{4797447E-D892-41E2-B4B2-7EF0425C67E8}" type="presOf" srcId="{61878F7B-B4FB-4470-A1F4-571C77780E8D}" destId="{6EBE7A57-058E-480E-8FB9-C4CAEC1773B6}" srcOrd="0" destOrd="0" presId="urn:microsoft.com/office/officeart/2005/8/layout/default"/>
    <dgm:cxn modelId="{E27D6373-7E03-4EF7-B471-12D07B9D7192}" type="presOf" srcId="{F0BE027B-035E-455F-9166-7D00F14F35B3}" destId="{E8090898-F26E-41BC-BBEB-66E632DB0F01}" srcOrd="0" destOrd="0" presId="urn:microsoft.com/office/officeart/2005/8/layout/default"/>
    <dgm:cxn modelId="{830AFEFE-5147-4302-853E-69536D97C685}" type="presOf" srcId="{1DF89BF3-16A0-4F21-B60B-349A694B364B}" destId="{6296CC34-3FF0-4D20-BA33-60E4C3F76DBF}" srcOrd="0" destOrd="0" presId="urn:microsoft.com/office/officeart/2005/8/layout/default"/>
    <dgm:cxn modelId="{40BB9F1A-6C12-44F9-B038-B0C491B30E57}" type="presOf" srcId="{18B632EF-A41A-4D26-A344-1A1D3487B435}" destId="{AA28FDA8-1A9B-4943-AD22-A786A7C65879}" srcOrd="0" destOrd="0" presId="urn:microsoft.com/office/officeart/2005/8/layout/default"/>
    <dgm:cxn modelId="{2C7B0AFF-5CE4-4346-93D9-99CD80F6105E}" type="presOf" srcId="{D2E374FE-E69A-4AE4-9AC6-A65478429749}" destId="{709A256F-5754-4333-8CD1-18104DC00F27}" srcOrd="0" destOrd="0" presId="urn:microsoft.com/office/officeart/2005/8/layout/default"/>
    <dgm:cxn modelId="{94E7F80D-DB57-4CB7-A006-84B4FC80EAF4}" srcId="{D1BC4DC2-13D0-40C4-97D8-CBD537DA99EB}" destId="{634D38E0-5372-4D42-8B2C-EEE0041C9D7A}" srcOrd="5" destOrd="0" parTransId="{A6D012C6-7E02-49BE-BCBF-E78F4DAEF323}" sibTransId="{43C5AEB7-3E33-442F-A5C3-D558E4161BA8}"/>
    <dgm:cxn modelId="{34873C49-1565-4FEB-AD79-8453EE8FDEF8}" srcId="{D1BC4DC2-13D0-40C4-97D8-CBD537DA99EB}" destId="{9861BE89-D0C2-4F8F-9B15-0E514F9DFE82}" srcOrd="4" destOrd="0" parTransId="{30EE3E60-4930-4A25-9F51-4BD98D5AEE95}" sibTransId="{76F37A9F-7243-4B3F-BD42-8F5472ACC310}"/>
    <dgm:cxn modelId="{E26ED8A1-95A9-4E0E-BB3A-6475BC84999D}" type="presOf" srcId="{634D38E0-5372-4D42-8B2C-EEE0041C9D7A}" destId="{AA98B0D3-D0F6-49C7-8C97-897B4C7EEA88}" srcOrd="0" destOrd="0" presId="urn:microsoft.com/office/officeart/2005/8/layout/default"/>
    <dgm:cxn modelId="{4629F56C-DB5B-4C39-9933-A5E2BD004D8D}" srcId="{D1BC4DC2-13D0-40C4-97D8-CBD537DA99EB}" destId="{D2E374FE-E69A-4AE4-9AC6-A65478429749}" srcOrd="0" destOrd="0" parTransId="{194A68E0-1050-4F42-A131-6B9F198A18C5}" sibTransId="{A18FFFE4-4ADA-48AB-AA9D-303645C54531}"/>
    <dgm:cxn modelId="{8A1637B0-4E9F-4A7F-95AB-F1F5EA245909}" srcId="{D1BC4DC2-13D0-40C4-97D8-CBD537DA99EB}" destId="{61878F7B-B4FB-4470-A1F4-571C77780E8D}" srcOrd="1" destOrd="0" parTransId="{459987D6-309A-400C-B465-214EA6F96A9E}" sibTransId="{D8952057-F869-4400-9267-E300AE373582}"/>
    <dgm:cxn modelId="{B62B3F86-4EEE-4E48-93D5-9030AA9D2355}" type="presParOf" srcId="{64CEF33C-0D64-4B45-A8CF-EA3A5CC9F1A5}" destId="{709A256F-5754-4333-8CD1-18104DC00F27}" srcOrd="0" destOrd="0" presId="urn:microsoft.com/office/officeart/2005/8/layout/default"/>
    <dgm:cxn modelId="{85E64F70-2BA4-49F6-9B50-629FEB589E03}" type="presParOf" srcId="{64CEF33C-0D64-4B45-A8CF-EA3A5CC9F1A5}" destId="{B2B85510-5E6C-4DE0-85A1-A8CB21BC96AA}" srcOrd="1" destOrd="0" presId="urn:microsoft.com/office/officeart/2005/8/layout/default"/>
    <dgm:cxn modelId="{618B1B54-D047-4AAC-B215-83F69C21ECAB}" type="presParOf" srcId="{64CEF33C-0D64-4B45-A8CF-EA3A5CC9F1A5}" destId="{6EBE7A57-058E-480E-8FB9-C4CAEC1773B6}" srcOrd="2" destOrd="0" presId="urn:microsoft.com/office/officeart/2005/8/layout/default"/>
    <dgm:cxn modelId="{A4D2C38D-79C1-4CE2-8EFE-130DA3A9113D}" type="presParOf" srcId="{64CEF33C-0D64-4B45-A8CF-EA3A5CC9F1A5}" destId="{6148C72F-A91F-473D-89FF-5A0E2D65E967}" srcOrd="3" destOrd="0" presId="urn:microsoft.com/office/officeart/2005/8/layout/default"/>
    <dgm:cxn modelId="{90CA0F26-B773-4ABC-A805-EC64E2119B61}" type="presParOf" srcId="{64CEF33C-0D64-4B45-A8CF-EA3A5CC9F1A5}" destId="{6296CC34-3FF0-4D20-BA33-60E4C3F76DBF}" srcOrd="4" destOrd="0" presId="urn:microsoft.com/office/officeart/2005/8/layout/default"/>
    <dgm:cxn modelId="{5D4B4742-43D3-47C7-B777-9B9D525AA815}" type="presParOf" srcId="{64CEF33C-0D64-4B45-A8CF-EA3A5CC9F1A5}" destId="{06A71D01-681D-473A-8624-D80CBA4E0371}" srcOrd="5" destOrd="0" presId="urn:microsoft.com/office/officeart/2005/8/layout/default"/>
    <dgm:cxn modelId="{6AC9FCF1-5834-4407-8CA7-7F1DAD5FC7A5}" type="presParOf" srcId="{64CEF33C-0D64-4B45-A8CF-EA3A5CC9F1A5}" destId="{A08F1535-CB18-4C74-B3FC-A58161392A50}" srcOrd="6" destOrd="0" presId="urn:microsoft.com/office/officeart/2005/8/layout/default"/>
    <dgm:cxn modelId="{832BCE2A-5C0E-4947-B6D7-DEFF1B4CB857}" type="presParOf" srcId="{64CEF33C-0D64-4B45-A8CF-EA3A5CC9F1A5}" destId="{51ED0B7B-EA41-40D2-A6A7-E62E70F919CC}" srcOrd="7" destOrd="0" presId="urn:microsoft.com/office/officeart/2005/8/layout/default"/>
    <dgm:cxn modelId="{7200DBA2-5F19-486E-B338-39B0A395A9A7}" type="presParOf" srcId="{64CEF33C-0D64-4B45-A8CF-EA3A5CC9F1A5}" destId="{204957A4-5E85-430C-A0FD-5E0AC37B3870}" srcOrd="8" destOrd="0" presId="urn:microsoft.com/office/officeart/2005/8/layout/default"/>
    <dgm:cxn modelId="{A51CE061-EE74-477A-A64C-C5AA1061E492}" type="presParOf" srcId="{64CEF33C-0D64-4B45-A8CF-EA3A5CC9F1A5}" destId="{F560B173-B286-497E-A6BB-FA54AFFEC8BC}" srcOrd="9" destOrd="0" presId="urn:microsoft.com/office/officeart/2005/8/layout/default"/>
    <dgm:cxn modelId="{07B46186-064F-49BD-B048-B9BE295FAB2C}" type="presParOf" srcId="{64CEF33C-0D64-4B45-A8CF-EA3A5CC9F1A5}" destId="{AA98B0D3-D0F6-49C7-8C97-897B4C7EEA88}" srcOrd="10" destOrd="0" presId="urn:microsoft.com/office/officeart/2005/8/layout/default"/>
    <dgm:cxn modelId="{C8644F7F-8643-4485-97D0-28E25C7C0ACE}" type="presParOf" srcId="{64CEF33C-0D64-4B45-A8CF-EA3A5CC9F1A5}" destId="{B81543BE-F27B-4DD7-B6E9-7E0F46433847}" srcOrd="11" destOrd="0" presId="urn:microsoft.com/office/officeart/2005/8/layout/default"/>
    <dgm:cxn modelId="{227A4A3E-4D53-420A-9587-C2C0D25214B1}" type="presParOf" srcId="{64CEF33C-0D64-4B45-A8CF-EA3A5CC9F1A5}" destId="{AA28FDA8-1A9B-4943-AD22-A786A7C65879}" srcOrd="12" destOrd="0" presId="urn:microsoft.com/office/officeart/2005/8/layout/default"/>
    <dgm:cxn modelId="{7488157C-72DC-4E4E-9B18-BE14765A0DBF}" type="presParOf" srcId="{64CEF33C-0D64-4B45-A8CF-EA3A5CC9F1A5}" destId="{F19183F6-9F21-4B13-86E7-30148A40F73B}" srcOrd="13" destOrd="0" presId="urn:microsoft.com/office/officeart/2005/8/layout/default"/>
    <dgm:cxn modelId="{06CD2616-5F43-4144-AB47-8CD733FF8BA2}" type="presParOf" srcId="{64CEF33C-0D64-4B45-A8CF-EA3A5CC9F1A5}" destId="{E8090898-F26E-41BC-BBEB-66E632DB0F0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992595-F7F0-4EB0-B7C8-3E3B94A5A71B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26F48E89-6CA8-4C05-A5F6-27B8CCEACA4C}">
      <dgm:prSet/>
      <dgm:sp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hu-HU" dirty="0"/>
            <a:t>Kezdjük a legkisebbeknél, hogy a most végző ápolóknak ne kelljen aggódni az utánpótlás miatt! </a:t>
          </a:r>
          <a:r>
            <a:rPr lang="hu-HU" dirty="0" smtClean="0"/>
            <a:t>Azonban napjainkban ugyan ilyen  fontos a felnőttképzés iránt érdeklődők, a szakma váltók megszólítása a növekvő szakdolgozói igény kielégítése érdekében.</a:t>
          </a:r>
          <a:endParaRPr lang="en-US" dirty="0"/>
        </a:p>
      </dgm:t>
    </dgm:pt>
    <dgm:pt modelId="{2F2B56B4-BA04-4A59-9360-38170A34C9F7}" type="parTrans" cxnId="{F79F7EE9-3C07-4257-B490-843CA6462F67}">
      <dgm:prSet/>
      <dgm:spPr/>
      <dgm:t>
        <a:bodyPr/>
        <a:lstStyle/>
        <a:p>
          <a:endParaRPr lang="en-US"/>
        </a:p>
      </dgm:t>
    </dgm:pt>
    <dgm:pt modelId="{B1ED4C59-8385-4882-8326-3DC5866E0804}" type="sibTrans" cxnId="{F79F7EE9-3C07-4257-B490-843CA6462F67}">
      <dgm:prSet/>
      <dgm:spPr/>
      <dgm:t>
        <a:bodyPr/>
        <a:lstStyle/>
        <a:p>
          <a:endParaRPr lang="en-US"/>
        </a:p>
      </dgm:t>
    </dgm:pt>
    <dgm:pt modelId="{BD293A1F-865C-490B-BDF2-E0C614F50744}">
      <dgm:prSet/>
      <dgm:sp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hu-HU" dirty="0"/>
            <a:t>Óriási felelősség az egészségügyi dolgozókról és a problémájukról információt megosztani! Egy imázst felépíteni nagyon nehéz és hosszú folyamat, de lerombolni egy pillanat műve lehet!</a:t>
          </a:r>
          <a:endParaRPr lang="en-US" dirty="0"/>
        </a:p>
      </dgm:t>
    </dgm:pt>
    <dgm:pt modelId="{74E20B4B-2C70-459A-A85D-A27B5EDA9767}" type="parTrans" cxnId="{3B4B6163-462F-4AAC-8A37-6F35B4DDBEFA}">
      <dgm:prSet/>
      <dgm:spPr/>
      <dgm:t>
        <a:bodyPr/>
        <a:lstStyle/>
        <a:p>
          <a:endParaRPr lang="en-US"/>
        </a:p>
      </dgm:t>
    </dgm:pt>
    <dgm:pt modelId="{4B3410A6-5A37-47AE-A890-A94D31DA89E8}" type="sibTrans" cxnId="{3B4B6163-462F-4AAC-8A37-6F35B4DDBEFA}">
      <dgm:prSet/>
      <dgm:spPr/>
      <dgm:t>
        <a:bodyPr/>
        <a:lstStyle/>
        <a:p>
          <a:endParaRPr lang="en-US"/>
        </a:p>
      </dgm:t>
    </dgm:pt>
    <dgm:pt modelId="{97D86DDB-54F5-4B9F-9167-BEE3EF68B99E}">
      <dgm:prSet/>
      <dgm:sp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hu-HU"/>
            <a:t>Az egészségügyi intézmény létezhet mint „darázscsapda” de létrehozhatunk „darázsgarázsokat” is!</a:t>
          </a:r>
          <a:endParaRPr lang="en-US"/>
        </a:p>
      </dgm:t>
    </dgm:pt>
    <dgm:pt modelId="{6F76F515-7C68-4AC2-B569-F4725F13937A}" type="parTrans" cxnId="{8DC08DBF-2727-46C3-9B44-53704DB4F788}">
      <dgm:prSet/>
      <dgm:spPr/>
      <dgm:t>
        <a:bodyPr/>
        <a:lstStyle/>
        <a:p>
          <a:endParaRPr lang="en-US"/>
        </a:p>
      </dgm:t>
    </dgm:pt>
    <dgm:pt modelId="{2D075362-647C-4A59-AF81-75187B4E2F35}" type="sibTrans" cxnId="{8DC08DBF-2727-46C3-9B44-53704DB4F788}">
      <dgm:prSet/>
      <dgm:spPr/>
      <dgm:t>
        <a:bodyPr/>
        <a:lstStyle/>
        <a:p>
          <a:endParaRPr lang="en-US"/>
        </a:p>
      </dgm:t>
    </dgm:pt>
    <dgm:pt modelId="{1D81DF37-8C60-4003-A627-596640994A1C}">
      <dgm:prSet/>
      <dgm:sp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r>
            <a:rPr lang="hu-HU" dirty="0" smtClean="0"/>
            <a:t>Az elmúlt időszak megfeszített munkája megviselte az  </a:t>
          </a:r>
          <a:r>
            <a:rPr lang="hu-HU" dirty="0"/>
            <a:t>egészségügyi </a:t>
          </a:r>
          <a:r>
            <a:rPr lang="hu-HU" dirty="0" smtClean="0"/>
            <a:t>szakdolgozókat fáradtak, kimerültek </a:t>
          </a:r>
          <a:r>
            <a:rPr lang="hu-HU" dirty="0"/>
            <a:t>– </a:t>
          </a:r>
          <a:r>
            <a:rPr lang="hu-HU" dirty="0" smtClean="0"/>
            <a:t>fel kell készíteni őket a  </a:t>
          </a:r>
          <a:r>
            <a:rPr lang="hu-HU" dirty="0"/>
            <a:t>következő generáció </a:t>
          </a:r>
          <a:r>
            <a:rPr lang="hu-HU" dirty="0" smtClean="0"/>
            <a:t>kinevelésére, hogy  megfelelő, pozitív mintát tudjanak nyújtani. </a:t>
          </a:r>
          <a:endParaRPr lang="en-US" dirty="0"/>
        </a:p>
      </dgm:t>
    </dgm:pt>
    <dgm:pt modelId="{51FC4388-BF42-4E0B-883D-FAF3DF611725}" type="parTrans" cxnId="{28B02D2F-519A-42A9-8B7A-CF077F4C3E70}">
      <dgm:prSet/>
      <dgm:spPr/>
      <dgm:t>
        <a:bodyPr/>
        <a:lstStyle/>
        <a:p>
          <a:endParaRPr lang="en-US"/>
        </a:p>
      </dgm:t>
    </dgm:pt>
    <dgm:pt modelId="{78CBB1E3-0E14-4109-8C26-5F0B596C269C}" type="sibTrans" cxnId="{28B02D2F-519A-42A9-8B7A-CF077F4C3E70}">
      <dgm:prSet/>
      <dgm:spPr/>
      <dgm:t>
        <a:bodyPr/>
        <a:lstStyle/>
        <a:p>
          <a:endParaRPr lang="en-US"/>
        </a:p>
      </dgm:t>
    </dgm:pt>
    <dgm:pt modelId="{D8365216-D986-45BC-BD17-F62F5CA2FD8D}" type="pres">
      <dgm:prSet presAssocID="{0B992595-F7F0-4EB0-B7C8-3E3B94A5A71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F2CD17A-AE59-46A4-A2CD-8B83A294C28A}" type="pres">
      <dgm:prSet presAssocID="{0B992595-F7F0-4EB0-B7C8-3E3B94A5A71B}" presName="dummyMaxCanvas" presStyleCnt="0">
        <dgm:presLayoutVars/>
      </dgm:prSet>
      <dgm:spPr/>
      <dgm:t>
        <a:bodyPr/>
        <a:lstStyle/>
        <a:p>
          <a:endParaRPr lang="hu-HU"/>
        </a:p>
      </dgm:t>
    </dgm:pt>
    <dgm:pt modelId="{AC27E04A-FFD7-46F4-8E9B-BCF55FC702E1}" type="pres">
      <dgm:prSet presAssocID="{0B992595-F7F0-4EB0-B7C8-3E3B94A5A71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84E3CA5-785F-4D7D-92B8-6AEAA4F7CE92}" type="pres">
      <dgm:prSet presAssocID="{0B992595-F7F0-4EB0-B7C8-3E3B94A5A71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C6F925B-D67E-4F2F-9C09-F8D14948E6F3}" type="pres">
      <dgm:prSet presAssocID="{0B992595-F7F0-4EB0-B7C8-3E3B94A5A71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AB94853-7542-4144-BEA8-39FE1AE61F1D}" type="pres">
      <dgm:prSet presAssocID="{0B992595-F7F0-4EB0-B7C8-3E3B94A5A71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99389AA-8510-4C5E-A902-C18A46B02A0B}" type="pres">
      <dgm:prSet presAssocID="{0B992595-F7F0-4EB0-B7C8-3E3B94A5A71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55E3057-26E2-44E9-9ACE-48D3349B14B8}" type="pres">
      <dgm:prSet presAssocID="{0B992595-F7F0-4EB0-B7C8-3E3B94A5A71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7C27B62-5480-44C2-BFB0-A44681EBCF25}" type="pres">
      <dgm:prSet presAssocID="{0B992595-F7F0-4EB0-B7C8-3E3B94A5A71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F755686-392F-4CCF-96F6-55BF0277CC9D}" type="pres">
      <dgm:prSet presAssocID="{0B992595-F7F0-4EB0-B7C8-3E3B94A5A71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7CDC01B-2F32-40B2-BBC9-20560B8F4F3E}" type="pres">
      <dgm:prSet presAssocID="{0B992595-F7F0-4EB0-B7C8-3E3B94A5A71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90B27B7-CAD8-4F6A-9841-FD96E11A8D1A}" type="pres">
      <dgm:prSet presAssocID="{0B992595-F7F0-4EB0-B7C8-3E3B94A5A71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0CC2137-9CF5-4CEC-90B3-2E086131CB29}" type="pres">
      <dgm:prSet presAssocID="{0B992595-F7F0-4EB0-B7C8-3E3B94A5A71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2E19A18-EEDF-4A12-9330-572C7C35771B}" type="presOf" srcId="{26F48E89-6CA8-4C05-A5F6-27B8CCEACA4C}" destId="{2F755686-392F-4CCF-96F6-55BF0277CC9D}" srcOrd="1" destOrd="0" presId="urn:microsoft.com/office/officeart/2005/8/layout/vProcess5"/>
    <dgm:cxn modelId="{E2333885-6417-439F-B51A-DEF85EDACC6F}" type="presOf" srcId="{2D075362-647C-4A59-AF81-75187B4E2F35}" destId="{27C27B62-5480-44C2-BFB0-A44681EBCF25}" srcOrd="0" destOrd="0" presId="urn:microsoft.com/office/officeart/2005/8/layout/vProcess5"/>
    <dgm:cxn modelId="{19A22CFB-719C-455C-9690-9469DB243B4B}" type="presOf" srcId="{97D86DDB-54F5-4B9F-9167-BEE3EF68B99E}" destId="{690B27B7-CAD8-4F6A-9841-FD96E11A8D1A}" srcOrd="1" destOrd="0" presId="urn:microsoft.com/office/officeart/2005/8/layout/vProcess5"/>
    <dgm:cxn modelId="{96F98CED-C6DF-4475-977B-935DB5849C52}" type="presOf" srcId="{26F48E89-6CA8-4C05-A5F6-27B8CCEACA4C}" destId="{AC27E04A-FFD7-46F4-8E9B-BCF55FC702E1}" srcOrd="0" destOrd="0" presId="urn:microsoft.com/office/officeart/2005/8/layout/vProcess5"/>
    <dgm:cxn modelId="{96A0413D-5296-4624-A36B-1DAB997A053E}" type="presOf" srcId="{BD293A1F-865C-490B-BDF2-E0C614F50744}" destId="{87CDC01B-2F32-40B2-BBC9-20560B8F4F3E}" srcOrd="1" destOrd="0" presId="urn:microsoft.com/office/officeart/2005/8/layout/vProcess5"/>
    <dgm:cxn modelId="{F79F7EE9-3C07-4257-B490-843CA6462F67}" srcId="{0B992595-F7F0-4EB0-B7C8-3E3B94A5A71B}" destId="{26F48E89-6CA8-4C05-A5F6-27B8CCEACA4C}" srcOrd="0" destOrd="0" parTransId="{2F2B56B4-BA04-4A59-9360-38170A34C9F7}" sibTransId="{B1ED4C59-8385-4882-8326-3DC5866E0804}"/>
    <dgm:cxn modelId="{31B88AFD-2F21-442C-AE25-EC384BB89D45}" type="presOf" srcId="{4B3410A6-5A37-47AE-A890-A94D31DA89E8}" destId="{955E3057-26E2-44E9-9ACE-48D3349B14B8}" srcOrd="0" destOrd="0" presId="urn:microsoft.com/office/officeart/2005/8/layout/vProcess5"/>
    <dgm:cxn modelId="{8DC08DBF-2727-46C3-9B44-53704DB4F788}" srcId="{0B992595-F7F0-4EB0-B7C8-3E3B94A5A71B}" destId="{97D86DDB-54F5-4B9F-9167-BEE3EF68B99E}" srcOrd="2" destOrd="0" parTransId="{6F76F515-7C68-4AC2-B569-F4725F13937A}" sibTransId="{2D075362-647C-4A59-AF81-75187B4E2F35}"/>
    <dgm:cxn modelId="{E6D6D4BA-26D7-4703-BE03-AE5A6E6655D4}" type="presOf" srcId="{1D81DF37-8C60-4003-A627-596640994A1C}" destId="{7AB94853-7542-4144-BEA8-39FE1AE61F1D}" srcOrd="0" destOrd="0" presId="urn:microsoft.com/office/officeart/2005/8/layout/vProcess5"/>
    <dgm:cxn modelId="{12BD436D-BF81-432D-B771-F6D4F67CD04F}" type="presOf" srcId="{97D86DDB-54F5-4B9F-9167-BEE3EF68B99E}" destId="{7C6F925B-D67E-4F2F-9C09-F8D14948E6F3}" srcOrd="0" destOrd="0" presId="urn:microsoft.com/office/officeart/2005/8/layout/vProcess5"/>
    <dgm:cxn modelId="{3B4B6163-462F-4AAC-8A37-6F35B4DDBEFA}" srcId="{0B992595-F7F0-4EB0-B7C8-3E3B94A5A71B}" destId="{BD293A1F-865C-490B-BDF2-E0C614F50744}" srcOrd="1" destOrd="0" parTransId="{74E20B4B-2C70-459A-A85D-A27B5EDA9767}" sibTransId="{4B3410A6-5A37-47AE-A890-A94D31DA89E8}"/>
    <dgm:cxn modelId="{42205C3E-546A-4CC9-92D0-FCE0C1EBB3C0}" type="presOf" srcId="{BD293A1F-865C-490B-BDF2-E0C614F50744}" destId="{584E3CA5-785F-4D7D-92B8-6AEAA4F7CE92}" srcOrd="0" destOrd="0" presId="urn:microsoft.com/office/officeart/2005/8/layout/vProcess5"/>
    <dgm:cxn modelId="{5F28DF8B-CFE9-4D74-A69D-9C8363A64686}" type="presOf" srcId="{B1ED4C59-8385-4882-8326-3DC5866E0804}" destId="{499389AA-8510-4C5E-A902-C18A46B02A0B}" srcOrd="0" destOrd="0" presId="urn:microsoft.com/office/officeart/2005/8/layout/vProcess5"/>
    <dgm:cxn modelId="{28B02D2F-519A-42A9-8B7A-CF077F4C3E70}" srcId="{0B992595-F7F0-4EB0-B7C8-3E3B94A5A71B}" destId="{1D81DF37-8C60-4003-A627-596640994A1C}" srcOrd="3" destOrd="0" parTransId="{51FC4388-BF42-4E0B-883D-FAF3DF611725}" sibTransId="{78CBB1E3-0E14-4109-8C26-5F0B596C269C}"/>
    <dgm:cxn modelId="{B59897ED-B891-44E5-AC9C-714F4B5876F0}" type="presOf" srcId="{1D81DF37-8C60-4003-A627-596640994A1C}" destId="{00CC2137-9CF5-4CEC-90B3-2E086131CB29}" srcOrd="1" destOrd="0" presId="urn:microsoft.com/office/officeart/2005/8/layout/vProcess5"/>
    <dgm:cxn modelId="{72C35D65-8CBA-4C6F-93E9-50C831C71ABB}" type="presOf" srcId="{0B992595-F7F0-4EB0-B7C8-3E3B94A5A71B}" destId="{D8365216-D986-45BC-BD17-F62F5CA2FD8D}" srcOrd="0" destOrd="0" presId="urn:microsoft.com/office/officeart/2005/8/layout/vProcess5"/>
    <dgm:cxn modelId="{B45D647E-812B-4378-A8E7-2EC182A767DF}" type="presParOf" srcId="{D8365216-D986-45BC-BD17-F62F5CA2FD8D}" destId="{5F2CD17A-AE59-46A4-A2CD-8B83A294C28A}" srcOrd="0" destOrd="0" presId="urn:microsoft.com/office/officeart/2005/8/layout/vProcess5"/>
    <dgm:cxn modelId="{E476D93F-1E46-4326-ACCC-B4927EBE7530}" type="presParOf" srcId="{D8365216-D986-45BC-BD17-F62F5CA2FD8D}" destId="{AC27E04A-FFD7-46F4-8E9B-BCF55FC702E1}" srcOrd="1" destOrd="0" presId="urn:microsoft.com/office/officeart/2005/8/layout/vProcess5"/>
    <dgm:cxn modelId="{16181FAF-BB7E-43BB-B1BD-7339ECAFF744}" type="presParOf" srcId="{D8365216-D986-45BC-BD17-F62F5CA2FD8D}" destId="{584E3CA5-785F-4D7D-92B8-6AEAA4F7CE92}" srcOrd="2" destOrd="0" presId="urn:microsoft.com/office/officeart/2005/8/layout/vProcess5"/>
    <dgm:cxn modelId="{23A01D54-83EF-4B05-9F41-DA16060CB150}" type="presParOf" srcId="{D8365216-D986-45BC-BD17-F62F5CA2FD8D}" destId="{7C6F925B-D67E-4F2F-9C09-F8D14948E6F3}" srcOrd="3" destOrd="0" presId="urn:microsoft.com/office/officeart/2005/8/layout/vProcess5"/>
    <dgm:cxn modelId="{52CEDBA6-1F55-4FB7-9A92-E5C284A278A7}" type="presParOf" srcId="{D8365216-D986-45BC-BD17-F62F5CA2FD8D}" destId="{7AB94853-7542-4144-BEA8-39FE1AE61F1D}" srcOrd="4" destOrd="0" presId="urn:microsoft.com/office/officeart/2005/8/layout/vProcess5"/>
    <dgm:cxn modelId="{9A2B771B-C087-49C3-AA42-FF15F920DBB6}" type="presParOf" srcId="{D8365216-D986-45BC-BD17-F62F5CA2FD8D}" destId="{499389AA-8510-4C5E-A902-C18A46B02A0B}" srcOrd="5" destOrd="0" presId="urn:microsoft.com/office/officeart/2005/8/layout/vProcess5"/>
    <dgm:cxn modelId="{B3E9AD90-4E0D-4B8D-88D4-14C19ED7B839}" type="presParOf" srcId="{D8365216-D986-45BC-BD17-F62F5CA2FD8D}" destId="{955E3057-26E2-44E9-9ACE-48D3349B14B8}" srcOrd="6" destOrd="0" presId="urn:microsoft.com/office/officeart/2005/8/layout/vProcess5"/>
    <dgm:cxn modelId="{8338E626-1AD1-4E7E-927F-A1D9758E9A76}" type="presParOf" srcId="{D8365216-D986-45BC-BD17-F62F5CA2FD8D}" destId="{27C27B62-5480-44C2-BFB0-A44681EBCF25}" srcOrd="7" destOrd="0" presId="urn:microsoft.com/office/officeart/2005/8/layout/vProcess5"/>
    <dgm:cxn modelId="{12E3FF38-0834-4DBB-B97E-C6111B8A5A8D}" type="presParOf" srcId="{D8365216-D986-45BC-BD17-F62F5CA2FD8D}" destId="{2F755686-392F-4CCF-96F6-55BF0277CC9D}" srcOrd="8" destOrd="0" presId="urn:microsoft.com/office/officeart/2005/8/layout/vProcess5"/>
    <dgm:cxn modelId="{94B80A1A-D45F-4FA4-B7B7-307C0B54BEF2}" type="presParOf" srcId="{D8365216-D986-45BC-BD17-F62F5CA2FD8D}" destId="{87CDC01B-2F32-40B2-BBC9-20560B8F4F3E}" srcOrd="9" destOrd="0" presId="urn:microsoft.com/office/officeart/2005/8/layout/vProcess5"/>
    <dgm:cxn modelId="{8F755359-3CDB-492D-B620-4A8CA7DEAA14}" type="presParOf" srcId="{D8365216-D986-45BC-BD17-F62F5CA2FD8D}" destId="{690B27B7-CAD8-4F6A-9841-FD96E11A8D1A}" srcOrd="10" destOrd="0" presId="urn:microsoft.com/office/officeart/2005/8/layout/vProcess5"/>
    <dgm:cxn modelId="{777C94EA-69F2-4366-919B-A3A11FBAAA32}" type="presParOf" srcId="{D8365216-D986-45BC-BD17-F62F5CA2FD8D}" destId="{00CC2137-9CF5-4CEC-90B3-2E086131CB2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22EF48-28EA-4253-AFFD-B8ABD5073653}" type="doc">
      <dgm:prSet loTypeId="urn:microsoft.com/office/officeart/2005/8/layout/arrow5" loCatId="relationship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8395EFF8-EE45-4B1E-8053-D951A17929BE}">
      <dgm:prSet custT="1"/>
      <dgm:spPr/>
      <dgm:t>
        <a:bodyPr/>
        <a:lstStyle/>
        <a:p>
          <a:r>
            <a:rPr lang="hu-HU" sz="2400" b="1" dirty="0"/>
            <a:t>Mit diktál egy területi gyakorlati oktató értékrendje?</a:t>
          </a:r>
          <a:endParaRPr lang="en-US" sz="2400" b="1" dirty="0"/>
        </a:p>
      </dgm:t>
    </dgm:pt>
    <dgm:pt modelId="{F54952C6-2E29-4DD6-8E19-D018EC871C56}" type="parTrans" cxnId="{2F35B287-D62C-49C5-86DF-9B91C2C418E4}">
      <dgm:prSet/>
      <dgm:spPr/>
      <dgm:t>
        <a:bodyPr/>
        <a:lstStyle/>
        <a:p>
          <a:endParaRPr lang="en-US"/>
        </a:p>
      </dgm:t>
    </dgm:pt>
    <dgm:pt modelId="{B7299379-4800-4488-B9FD-E10BA5084097}" type="sibTrans" cxnId="{2F35B287-D62C-49C5-86DF-9B91C2C418E4}">
      <dgm:prSet/>
      <dgm:spPr/>
      <dgm:t>
        <a:bodyPr/>
        <a:lstStyle/>
        <a:p>
          <a:endParaRPr lang="en-US"/>
        </a:p>
      </dgm:t>
    </dgm:pt>
    <dgm:pt modelId="{136AD44E-6921-4012-BA73-2AAE791BD1A0}">
      <dgm:prSet custT="1"/>
      <dgm:spPr/>
      <dgm:t>
        <a:bodyPr/>
        <a:lstStyle/>
        <a:p>
          <a:r>
            <a:rPr lang="hu-HU" sz="1800" dirty="0"/>
            <a:t>oktatás </a:t>
          </a:r>
          <a:r>
            <a:rPr lang="hu-HU" sz="1800" dirty="0" err="1"/>
            <a:t>vs</a:t>
          </a:r>
          <a:r>
            <a:rPr lang="hu-HU" sz="1800" dirty="0"/>
            <a:t>. betegellátás (bűntudat)</a:t>
          </a:r>
          <a:endParaRPr lang="en-US" sz="1800" dirty="0"/>
        </a:p>
      </dgm:t>
    </dgm:pt>
    <dgm:pt modelId="{0E4575FE-54BD-45C5-A1BF-EE648BEF222C}" type="parTrans" cxnId="{D104490A-29F2-4E86-BF60-9479E41C4920}">
      <dgm:prSet/>
      <dgm:spPr/>
      <dgm:t>
        <a:bodyPr/>
        <a:lstStyle/>
        <a:p>
          <a:endParaRPr lang="en-US"/>
        </a:p>
      </dgm:t>
    </dgm:pt>
    <dgm:pt modelId="{88D0DF38-898E-421B-8982-C2A3034D2D5B}" type="sibTrans" cxnId="{D104490A-29F2-4E86-BF60-9479E41C4920}">
      <dgm:prSet/>
      <dgm:spPr/>
      <dgm:t>
        <a:bodyPr/>
        <a:lstStyle/>
        <a:p>
          <a:endParaRPr lang="en-US"/>
        </a:p>
      </dgm:t>
    </dgm:pt>
    <dgm:pt modelId="{6DC76D4D-F93A-428E-9E78-433783BC6899}">
      <dgm:prSet custT="1"/>
      <dgm:spPr/>
      <dgm:t>
        <a:bodyPr/>
        <a:lstStyle/>
        <a:p>
          <a:r>
            <a:rPr lang="hu-HU" sz="24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Pillanatnyi érdek kontra tartós haszon</a:t>
          </a:r>
          <a:endParaRPr lang="en-US" sz="24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6944C42D-4F54-4655-9FA8-2E1F884A07B5}" type="parTrans" cxnId="{60EF118F-4408-43D3-A4CD-CCF4C1E77A81}">
      <dgm:prSet/>
      <dgm:spPr/>
      <dgm:t>
        <a:bodyPr/>
        <a:lstStyle/>
        <a:p>
          <a:endParaRPr lang="en-US"/>
        </a:p>
      </dgm:t>
    </dgm:pt>
    <dgm:pt modelId="{E2CA665D-8011-4197-92D6-9020911C6490}" type="sibTrans" cxnId="{60EF118F-4408-43D3-A4CD-CCF4C1E77A81}">
      <dgm:prSet/>
      <dgm:spPr/>
      <dgm:t>
        <a:bodyPr/>
        <a:lstStyle/>
        <a:p>
          <a:endParaRPr lang="en-US"/>
        </a:p>
      </dgm:t>
    </dgm:pt>
    <dgm:pt modelId="{4FE31F63-AF1B-4F02-9B72-111E43027D90}">
      <dgm:prSet custT="1"/>
      <dgm:spPr/>
      <dgm:t>
        <a:bodyPr/>
        <a:lstStyle/>
        <a:p>
          <a:r>
            <a:rPr lang="hu-HU" sz="1600" b="1" i="1" kern="1200" dirty="0">
              <a:solidFill>
                <a:srgbClr val="FFFF00"/>
              </a:solidFill>
            </a:rPr>
            <a:t>A gyakorlati oktatók kezében van a humanerőforrás </a:t>
          </a:r>
          <a:r>
            <a:rPr lang="hu-HU" sz="1600" b="1" i="1" kern="1200" dirty="0" smtClean="0">
              <a:solidFill>
                <a:srgbClr val="FFFF00"/>
              </a:solidFill>
            </a:rPr>
            <a:t>utánpótlás biztosításának </a:t>
          </a:r>
          <a:r>
            <a:rPr lang="hu-HU" sz="1600" b="1" i="1" kern="1200" dirty="0">
              <a:solidFill>
                <a:srgbClr val="FFFF00"/>
              </a:solidFill>
            </a:rPr>
            <a:t>egyik kulcsa-</a:t>
          </a:r>
          <a:r>
            <a:rPr lang="hu-HU" sz="1600" kern="1200" dirty="0"/>
            <a:t> a tanulók/hallgatók elköteleződése az adott intézmény, </a:t>
          </a:r>
          <a:r>
            <a:rPr lang="hu-HU" sz="1600" kern="1200" dirty="0" smtClean="0"/>
            <a:t>az egészségügyi pálya </a:t>
          </a:r>
          <a:r>
            <a:rPr lang="hu-HU" sz="1600" kern="1200" dirty="0"/>
            <a:t>iránt</a:t>
          </a:r>
          <a:r>
            <a:rPr lang="hu-HU" sz="1800" kern="1200" dirty="0"/>
            <a:t>.</a:t>
          </a:r>
          <a:endParaRPr lang="en-US" sz="1800" kern="1200" dirty="0"/>
        </a:p>
      </dgm:t>
    </dgm:pt>
    <dgm:pt modelId="{7112406A-0829-45A0-AE24-13C72BC9FB2B}" type="parTrans" cxnId="{09EE438E-A5E1-4908-BB4F-1407407B489C}">
      <dgm:prSet/>
      <dgm:spPr/>
      <dgm:t>
        <a:bodyPr/>
        <a:lstStyle/>
        <a:p>
          <a:endParaRPr lang="en-US"/>
        </a:p>
      </dgm:t>
    </dgm:pt>
    <dgm:pt modelId="{AF49F1C3-444B-4FCD-976F-736BC55D8015}" type="sibTrans" cxnId="{09EE438E-A5E1-4908-BB4F-1407407B489C}">
      <dgm:prSet/>
      <dgm:spPr/>
      <dgm:t>
        <a:bodyPr/>
        <a:lstStyle/>
        <a:p>
          <a:endParaRPr lang="en-US"/>
        </a:p>
      </dgm:t>
    </dgm:pt>
    <dgm:pt modelId="{A21CDD16-D29E-4B7A-A408-DFBC60B326A4}">
      <dgm:prSet custT="1"/>
      <dgm:spPr/>
      <dgm:t>
        <a:bodyPr/>
        <a:lstStyle/>
        <a:p>
          <a:r>
            <a:rPr lang="hu-HU" sz="1800" dirty="0"/>
            <a:t>COVID helyzet ezt fokozottan megmutatta</a:t>
          </a:r>
          <a:endParaRPr lang="en-US" sz="1800" dirty="0"/>
        </a:p>
      </dgm:t>
    </dgm:pt>
    <dgm:pt modelId="{0CB47EE5-978D-4FA6-B299-D80EE2AE6776}" type="parTrans" cxnId="{23A5CD55-0056-4CBE-A12B-6E69D55B5627}">
      <dgm:prSet/>
      <dgm:spPr/>
      <dgm:t>
        <a:bodyPr/>
        <a:lstStyle/>
        <a:p>
          <a:endParaRPr lang="hu-HU"/>
        </a:p>
      </dgm:t>
    </dgm:pt>
    <dgm:pt modelId="{DDB22294-5139-47BC-AFA2-D326FB421D8A}" type="sibTrans" cxnId="{23A5CD55-0056-4CBE-A12B-6E69D55B5627}">
      <dgm:prSet/>
      <dgm:spPr/>
      <dgm:t>
        <a:bodyPr/>
        <a:lstStyle/>
        <a:p>
          <a:endParaRPr lang="hu-HU"/>
        </a:p>
      </dgm:t>
    </dgm:pt>
    <dgm:pt modelId="{60E20E3F-8307-4374-8646-E53AD0DBC05D}" type="pres">
      <dgm:prSet presAssocID="{7922EF48-28EA-4253-AFFD-B8ABD507365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038D33D-F287-4B36-9462-E05508F77179}" type="pres">
      <dgm:prSet presAssocID="{8395EFF8-EE45-4B1E-8053-D951A17929BE}" presName="arrow" presStyleLbl="node1" presStyleIdx="0" presStyleCnt="2" custRadScaleRad="100029" custRadScaleInc="5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EE93D80-9D86-4BB7-B713-1AD34E92C7CB}" type="pres">
      <dgm:prSet presAssocID="{6DC76D4D-F93A-428E-9E78-433783BC689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68894DF-F4A2-460A-90B3-69E56CD6A8F3}" type="presOf" srcId="{A21CDD16-D29E-4B7A-A408-DFBC60B326A4}" destId="{A038D33D-F287-4B36-9462-E05508F77179}" srcOrd="0" destOrd="2" presId="urn:microsoft.com/office/officeart/2005/8/layout/arrow5"/>
    <dgm:cxn modelId="{2F35B287-D62C-49C5-86DF-9B91C2C418E4}" srcId="{7922EF48-28EA-4253-AFFD-B8ABD5073653}" destId="{8395EFF8-EE45-4B1E-8053-D951A17929BE}" srcOrd="0" destOrd="0" parTransId="{F54952C6-2E29-4DD6-8E19-D018EC871C56}" sibTransId="{B7299379-4800-4488-B9FD-E10BA5084097}"/>
    <dgm:cxn modelId="{77E34FCD-614A-4B4E-B136-4D509679ED32}" type="presOf" srcId="{7922EF48-28EA-4253-AFFD-B8ABD5073653}" destId="{60E20E3F-8307-4374-8646-E53AD0DBC05D}" srcOrd="0" destOrd="0" presId="urn:microsoft.com/office/officeart/2005/8/layout/arrow5"/>
    <dgm:cxn modelId="{60EF118F-4408-43D3-A4CD-CCF4C1E77A81}" srcId="{7922EF48-28EA-4253-AFFD-B8ABD5073653}" destId="{6DC76D4D-F93A-428E-9E78-433783BC6899}" srcOrd="1" destOrd="0" parTransId="{6944C42D-4F54-4655-9FA8-2E1F884A07B5}" sibTransId="{E2CA665D-8011-4197-92D6-9020911C6490}"/>
    <dgm:cxn modelId="{9347A4E8-77A5-4225-A0E3-56191D77B9E3}" type="presOf" srcId="{8395EFF8-EE45-4B1E-8053-D951A17929BE}" destId="{A038D33D-F287-4B36-9462-E05508F77179}" srcOrd="0" destOrd="0" presId="urn:microsoft.com/office/officeart/2005/8/layout/arrow5"/>
    <dgm:cxn modelId="{D104490A-29F2-4E86-BF60-9479E41C4920}" srcId="{8395EFF8-EE45-4B1E-8053-D951A17929BE}" destId="{136AD44E-6921-4012-BA73-2AAE791BD1A0}" srcOrd="0" destOrd="0" parTransId="{0E4575FE-54BD-45C5-A1BF-EE648BEF222C}" sibTransId="{88D0DF38-898E-421B-8982-C2A3034D2D5B}"/>
    <dgm:cxn modelId="{1B4EC71B-2731-4619-8086-8C2FD8E3CD7C}" type="presOf" srcId="{4FE31F63-AF1B-4F02-9B72-111E43027D90}" destId="{5EE93D80-9D86-4BB7-B713-1AD34E92C7CB}" srcOrd="0" destOrd="1" presId="urn:microsoft.com/office/officeart/2005/8/layout/arrow5"/>
    <dgm:cxn modelId="{09EE438E-A5E1-4908-BB4F-1407407B489C}" srcId="{6DC76D4D-F93A-428E-9E78-433783BC6899}" destId="{4FE31F63-AF1B-4F02-9B72-111E43027D90}" srcOrd="0" destOrd="0" parTransId="{7112406A-0829-45A0-AE24-13C72BC9FB2B}" sibTransId="{AF49F1C3-444B-4FCD-976F-736BC55D8015}"/>
    <dgm:cxn modelId="{40533817-52A3-4A86-88AC-0347B25AC04D}" type="presOf" srcId="{136AD44E-6921-4012-BA73-2AAE791BD1A0}" destId="{A038D33D-F287-4B36-9462-E05508F77179}" srcOrd="0" destOrd="1" presId="urn:microsoft.com/office/officeart/2005/8/layout/arrow5"/>
    <dgm:cxn modelId="{23A5CD55-0056-4CBE-A12B-6E69D55B5627}" srcId="{8395EFF8-EE45-4B1E-8053-D951A17929BE}" destId="{A21CDD16-D29E-4B7A-A408-DFBC60B326A4}" srcOrd="1" destOrd="0" parTransId="{0CB47EE5-978D-4FA6-B299-D80EE2AE6776}" sibTransId="{DDB22294-5139-47BC-AFA2-D326FB421D8A}"/>
    <dgm:cxn modelId="{D9291FD4-2217-4F39-A275-CC2C0FDDBE77}" type="presOf" srcId="{6DC76D4D-F93A-428E-9E78-433783BC6899}" destId="{5EE93D80-9D86-4BB7-B713-1AD34E92C7CB}" srcOrd="0" destOrd="0" presId="urn:microsoft.com/office/officeart/2005/8/layout/arrow5"/>
    <dgm:cxn modelId="{1DB9525D-F2DB-4F63-AFAD-6367A3DC0AD2}" type="presParOf" srcId="{60E20E3F-8307-4374-8646-E53AD0DBC05D}" destId="{A038D33D-F287-4B36-9462-E05508F77179}" srcOrd="0" destOrd="0" presId="urn:microsoft.com/office/officeart/2005/8/layout/arrow5"/>
    <dgm:cxn modelId="{3F8C1945-0D0B-40C1-9028-99161C276F8D}" type="presParOf" srcId="{60E20E3F-8307-4374-8646-E53AD0DBC05D}" destId="{5EE93D80-9D86-4BB7-B713-1AD34E92C7CB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A256F-5754-4333-8CD1-18104DC00F27}">
      <dsp:nvSpPr>
        <dsp:cNvPr id="0" name=""/>
        <dsp:cNvSpPr/>
      </dsp:nvSpPr>
      <dsp:spPr>
        <a:xfrm>
          <a:off x="12210" y="99113"/>
          <a:ext cx="2713104" cy="211835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800" b="1" kern="1200" dirty="0"/>
            <a:t>Mentorált tanuló </a:t>
          </a:r>
          <a:endParaRPr lang="en-US" sz="2800" kern="1200" dirty="0"/>
        </a:p>
      </dsp:txBody>
      <dsp:txXfrm>
        <a:off x="12210" y="99113"/>
        <a:ext cx="2713104" cy="2118354"/>
      </dsp:txXfrm>
    </dsp:sp>
    <dsp:sp modelId="{6EBE7A57-058E-480E-8FB9-C4CAEC1773B6}">
      <dsp:nvSpPr>
        <dsp:cNvPr id="0" name=""/>
        <dsp:cNvSpPr/>
      </dsp:nvSpPr>
      <dsp:spPr>
        <a:xfrm>
          <a:off x="2987835" y="89533"/>
          <a:ext cx="2713104" cy="2067158"/>
        </a:xfrm>
        <a:prstGeom prst="rec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b="1" kern="1200" dirty="0"/>
            <a:t>Iskolai </a:t>
          </a:r>
          <a:r>
            <a:rPr lang="hu-HU" sz="2900" b="1" kern="1200" dirty="0" smtClean="0"/>
            <a:t>kapcsolattartó</a:t>
          </a:r>
          <a:endParaRPr lang="hu-HU" sz="2900" kern="1200" dirty="0" smtClean="0"/>
        </a:p>
      </dsp:txBody>
      <dsp:txXfrm>
        <a:off x="2987835" y="89533"/>
        <a:ext cx="2713104" cy="2067158"/>
      </dsp:txXfrm>
    </dsp:sp>
    <dsp:sp modelId="{6296CC34-3FF0-4D20-BA33-60E4C3F76DBF}">
      <dsp:nvSpPr>
        <dsp:cNvPr id="0" name=""/>
        <dsp:cNvSpPr/>
      </dsp:nvSpPr>
      <dsp:spPr>
        <a:xfrm>
          <a:off x="5972250" y="80653"/>
          <a:ext cx="2713104" cy="2084918"/>
        </a:xfrm>
        <a:prstGeom prst="rect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b="1" kern="1200" dirty="0"/>
            <a:t>Iskolai osztályfőnök </a:t>
          </a:r>
        </a:p>
      </dsp:txBody>
      <dsp:txXfrm>
        <a:off x="5972250" y="80653"/>
        <a:ext cx="2713104" cy="2084918"/>
      </dsp:txXfrm>
    </dsp:sp>
    <dsp:sp modelId="{A08F1535-CB18-4C74-B3FC-A58161392A50}">
      <dsp:nvSpPr>
        <dsp:cNvPr id="0" name=""/>
        <dsp:cNvSpPr/>
      </dsp:nvSpPr>
      <dsp:spPr>
        <a:xfrm>
          <a:off x="8956666" y="80653"/>
          <a:ext cx="2713104" cy="2084918"/>
        </a:xfrm>
        <a:prstGeom prst="rec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b="1" kern="1200" dirty="0"/>
            <a:t>Szakoktatói szolgálat munkatársai</a:t>
          </a:r>
          <a:endParaRPr lang="en-US" sz="2900" b="1" kern="1200" dirty="0"/>
        </a:p>
      </dsp:txBody>
      <dsp:txXfrm>
        <a:off x="8956666" y="80653"/>
        <a:ext cx="2713104" cy="2084918"/>
      </dsp:txXfrm>
    </dsp:sp>
    <dsp:sp modelId="{204957A4-5E85-430C-A0FD-5E0AC37B3870}">
      <dsp:nvSpPr>
        <dsp:cNvPr id="0" name=""/>
        <dsp:cNvSpPr/>
      </dsp:nvSpPr>
      <dsp:spPr>
        <a:xfrm>
          <a:off x="3419" y="2453599"/>
          <a:ext cx="2713104" cy="2219835"/>
        </a:xfrm>
        <a:prstGeom prst="rect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b="1" kern="1200" dirty="0"/>
            <a:t>Szülő </a:t>
          </a:r>
          <a:r>
            <a:rPr lang="hu-HU" sz="2900" kern="1200" dirty="0"/>
            <a:t>/ illetve a biztos családi háttér </a:t>
          </a:r>
          <a:r>
            <a:rPr lang="hu-HU" sz="2900" kern="1200" dirty="0" smtClean="0"/>
            <a:t>hiánya</a:t>
          </a:r>
          <a:endParaRPr lang="en-US" sz="2900" kern="1200" dirty="0"/>
        </a:p>
      </dsp:txBody>
      <dsp:txXfrm>
        <a:off x="3419" y="2453599"/>
        <a:ext cx="2713104" cy="2219835"/>
      </dsp:txXfrm>
    </dsp:sp>
    <dsp:sp modelId="{AA98B0D3-D0F6-49C7-8C97-897B4C7EEA88}">
      <dsp:nvSpPr>
        <dsp:cNvPr id="0" name=""/>
        <dsp:cNvSpPr/>
      </dsp:nvSpPr>
      <dsp:spPr>
        <a:xfrm>
          <a:off x="2987835" y="2471359"/>
          <a:ext cx="2713104" cy="2184315"/>
        </a:xfrm>
        <a:prstGeom prst="rec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b="1" kern="1200" dirty="0" smtClean="0"/>
            <a:t>Intézeti vezető </a:t>
          </a:r>
          <a:r>
            <a:rPr lang="hu-HU" sz="2900" b="1" kern="1200" dirty="0"/>
            <a:t>és osztályvezető </a:t>
          </a:r>
          <a:r>
            <a:rPr lang="hu-HU" sz="2900" b="1" kern="1200" dirty="0" smtClean="0"/>
            <a:t>ápolók</a:t>
          </a:r>
          <a:endParaRPr lang="en-US" sz="2900" kern="1200" dirty="0"/>
        </a:p>
      </dsp:txBody>
      <dsp:txXfrm>
        <a:off x="2987835" y="2471359"/>
        <a:ext cx="2713104" cy="2184315"/>
      </dsp:txXfrm>
    </dsp:sp>
    <dsp:sp modelId="{AA28FDA8-1A9B-4943-AD22-A786A7C65879}">
      <dsp:nvSpPr>
        <dsp:cNvPr id="0" name=""/>
        <dsp:cNvSpPr/>
      </dsp:nvSpPr>
      <dsp:spPr>
        <a:xfrm>
          <a:off x="5972250" y="2480231"/>
          <a:ext cx="2713104" cy="2166571"/>
        </a:xfrm>
        <a:prstGeom prst="rect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b="1" kern="1200" dirty="0"/>
            <a:t>Mentortársak</a:t>
          </a:r>
          <a:r>
            <a:rPr lang="hu-HU" sz="2900" kern="1200" dirty="0"/>
            <a:t>!!! </a:t>
          </a:r>
          <a:endParaRPr lang="en-US" sz="2900" kern="1200" dirty="0"/>
        </a:p>
      </dsp:txBody>
      <dsp:txXfrm>
        <a:off x="5972250" y="2480231"/>
        <a:ext cx="2713104" cy="2166571"/>
      </dsp:txXfrm>
    </dsp:sp>
    <dsp:sp modelId="{E8090898-F26E-41BC-BBEB-66E632DB0F01}">
      <dsp:nvSpPr>
        <dsp:cNvPr id="0" name=""/>
        <dsp:cNvSpPr/>
      </dsp:nvSpPr>
      <dsp:spPr>
        <a:xfrm>
          <a:off x="8956666" y="2453599"/>
          <a:ext cx="2713104" cy="2219835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900" kern="1200" dirty="0"/>
            <a:t>OKFŐ- EFOP-1.10.1 </a:t>
          </a:r>
          <a:r>
            <a:rPr lang="hu-HU" sz="2900" b="1" kern="1200" dirty="0"/>
            <a:t>projektstáb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 dirty="0"/>
        </a:p>
      </dsp:txBody>
      <dsp:txXfrm>
        <a:off x="8956666" y="2453599"/>
        <a:ext cx="2713104" cy="2219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7E04A-FFD7-46F4-8E9B-BCF55FC702E1}">
      <dsp:nvSpPr>
        <dsp:cNvPr id="0" name=""/>
        <dsp:cNvSpPr/>
      </dsp:nvSpPr>
      <dsp:spPr>
        <a:xfrm>
          <a:off x="0" y="0"/>
          <a:ext cx="9282491" cy="112996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/>
            <a:t>Kezdjük a legkisebbeknél, hogy a most végző ápolóknak ne kelljen aggódni az utánpótlás miatt! </a:t>
          </a:r>
          <a:r>
            <a:rPr lang="hu-HU" sz="1700" kern="1200" dirty="0" smtClean="0"/>
            <a:t>Azonban napjainkban ugyan ilyen  fontos a felnőttképzés iránt érdeklődők, a szakma váltók megszólítása a növekvő szakdolgozói igény kielégítése érdekében.</a:t>
          </a:r>
          <a:endParaRPr lang="en-US" sz="1700" kern="1200" dirty="0"/>
        </a:p>
      </dsp:txBody>
      <dsp:txXfrm>
        <a:off x="33096" y="33096"/>
        <a:ext cx="7967688" cy="1063772"/>
      </dsp:txXfrm>
    </dsp:sp>
    <dsp:sp modelId="{584E3CA5-785F-4D7D-92B8-6AEAA4F7CE92}">
      <dsp:nvSpPr>
        <dsp:cNvPr id="0" name=""/>
        <dsp:cNvSpPr/>
      </dsp:nvSpPr>
      <dsp:spPr>
        <a:xfrm>
          <a:off x="777408" y="1335412"/>
          <a:ext cx="9282491" cy="112996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/>
            <a:t>Óriási felelősség az egészségügyi dolgozókról és a problémájukról információt megosztani! Egy imázst felépíteni nagyon nehéz és hosszú folyamat, de lerombolni egy pillanat műve lehet!</a:t>
          </a:r>
          <a:endParaRPr lang="en-US" sz="1700" kern="1200" dirty="0"/>
        </a:p>
      </dsp:txBody>
      <dsp:txXfrm>
        <a:off x="810504" y="1368508"/>
        <a:ext cx="7704413" cy="1063772"/>
      </dsp:txXfrm>
    </dsp:sp>
    <dsp:sp modelId="{7C6F925B-D67E-4F2F-9C09-F8D14948E6F3}">
      <dsp:nvSpPr>
        <dsp:cNvPr id="0" name=""/>
        <dsp:cNvSpPr/>
      </dsp:nvSpPr>
      <dsp:spPr>
        <a:xfrm>
          <a:off x="1543214" y="2670825"/>
          <a:ext cx="9282491" cy="112996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/>
            <a:t>Az egészségügyi intézmény létezhet mint „darázscsapda” de létrehozhatunk „darázsgarázsokat” is!</a:t>
          </a:r>
          <a:endParaRPr lang="en-US" sz="1700" kern="1200"/>
        </a:p>
      </dsp:txBody>
      <dsp:txXfrm>
        <a:off x="1576310" y="2703921"/>
        <a:ext cx="7716016" cy="1063772"/>
      </dsp:txXfrm>
    </dsp:sp>
    <dsp:sp modelId="{7AB94853-7542-4144-BEA8-39FE1AE61F1D}">
      <dsp:nvSpPr>
        <dsp:cNvPr id="0" name=""/>
        <dsp:cNvSpPr/>
      </dsp:nvSpPr>
      <dsp:spPr>
        <a:xfrm>
          <a:off x="2320622" y="4006237"/>
          <a:ext cx="9282491" cy="1129964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Az elmúlt időszak megfeszített munkája megviselte az  </a:t>
          </a:r>
          <a:r>
            <a:rPr lang="hu-HU" sz="1700" kern="1200" dirty="0"/>
            <a:t>egészségügyi </a:t>
          </a:r>
          <a:r>
            <a:rPr lang="hu-HU" sz="1700" kern="1200" dirty="0" smtClean="0"/>
            <a:t>szakdolgozókat fáradtak, kimerültek </a:t>
          </a:r>
          <a:r>
            <a:rPr lang="hu-HU" sz="1700" kern="1200" dirty="0"/>
            <a:t>– </a:t>
          </a:r>
          <a:r>
            <a:rPr lang="hu-HU" sz="1700" kern="1200" dirty="0" smtClean="0"/>
            <a:t>fel kell készíteni őket a  </a:t>
          </a:r>
          <a:r>
            <a:rPr lang="hu-HU" sz="1700" kern="1200" dirty="0"/>
            <a:t>következő generáció </a:t>
          </a:r>
          <a:r>
            <a:rPr lang="hu-HU" sz="1700" kern="1200" dirty="0" smtClean="0"/>
            <a:t>kinevelésére, hogy  megfelelő, pozitív mintát tudjanak nyújtani. </a:t>
          </a:r>
          <a:endParaRPr lang="en-US" sz="1700" kern="1200" dirty="0"/>
        </a:p>
      </dsp:txBody>
      <dsp:txXfrm>
        <a:off x="2353718" y="4039333"/>
        <a:ext cx="7704413" cy="1063772"/>
      </dsp:txXfrm>
    </dsp:sp>
    <dsp:sp modelId="{499389AA-8510-4C5E-A902-C18A46B02A0B}">
      <dsp:nvSpPr>
        <dsp:cNvPr id="0" name=""/>
        <dsp:cNvSpPr/>
      </dsp:nvSpPr>
      <dsp:spPr>
        <a:xfrm>
          <a:off x="8548014" y="865450"/>
          <a:ext cx="734476" cy="734476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8713271" y="865450"/>
        <a:ext cx="403962" cy="552693"/>
      </dsp:txXfrm>
    </dsp:sp>
    <dsp:sp modelId="{955E3057-26E2-44E9-9ACE-48D3349B14B8}">
      <dsp:nvSpPr>
        <dsp:cNvPr id="0" name=""/>
        <dsp:cNvSpPr/>
      </dsp:nvSpPr>
      <dsp:spPr>
        <a:xfrm>
          <a:off x="9325422" y="2200862"/>
          <a:ext cx="734476" cy="734476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9490679" y="2200862"/>
        <a:ext cx="403962" cy="552693"/>
      </dsp:txXfrm>
    </dsp:sp>
    <dsp:sp modelId="{27C27B62-5480-44C2-BFB0-A44681EBCF25}">
      <dsp:nvSpPr>
        <dsp:cNvPr id="0" name=""/>
        <dsp:cNvSpPr/>
      </dsp:nvSpPr>
      <dsp:spPr>
        <a:xfrm>
          <a:off x="10091228" y="3536275"/>
          <a:ext cx="734476" cy="734476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/>
        </a:p>
      </dsp:txBody>
      <dsp:txXfrm>
        <a:off x="10256485" y="3536275"/>
        <a:ext cx="403962" cy="5526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8D33D-F287-4B36-9462-E05508F77179}">
      <dsp:nvSpPr>
        <dsp:cNvPr id="0" name=""/>
        <dsp:cNvSpPr/>
      </dsp:nvSpPr>
      <dsp:spPr>
        <a:xfrm rot="16200000">
          <a:off x="2071" y="0"/>
          <a:ext cx="4808239" cy="4808239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/>
            <a:t>Mit diktál egy területi gyakorlati oktató értékrendje?</a:t>
          </a:r>
          <a:endParaRPr lang="en-US" sz="24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/>
            <a:t>oktatás </a:t>
          </a:r>
          <a:r>
            <a:rPr lang="hu-HU" sz="1800" kern="1200" dirty="0" err="1"/>
            <a:t>vs</a:t>
          </a:r>
          <a:r>
            <a:rPr lang="hu-HU" sz="1800" kern="1200" dirty="0"/>
            <a:t>. betegellátás (bűntudat)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/>
            <a:t>COVID helyzet ezt fokozottan megmutatta</a:t>
          </a:r>
          <a:endParaRPr lang="en-US" sz="1800" kern="1200" dirty="0"/>
        </a:p>
      </dsp:txBody>
      <dsp:txXfrm rot="5400000">
        <a:off x="2071" y="1202060"/>
        <a:ext cx="3966797" cy="2404119"/>
      </dsp:txXfrm>
    </dsp:sp>
    <dsp:sp modelId="{5EE93D80-9D86-4BB7-B713-1AD34E92C7CB}">
      <dsp:nvSpPr>
        <dsp:cNvPr id="0" name=""/>
        <dsp:cNvSpPr/>
      </dsp:nvSpPr>
      <dsp:spPr>
        <a:xfrm rot="5400000">
          <a:off x="6093876" y="2518"/>
          <a:ext cx="4808239" cy="4808239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Pillanatnyi érdek kontra tartós haszon</a:t>
          </a:r>
          <a:endParaRPr lang="en-US" sz="2400" b="1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b="1" i="1" kern="1200" dirty="0">
              <a:solidFill>
                <a:srgbClr val="FFFF00"/>
              </a:solidFill>
            </a:rPr>
            <a:t>A gyakorlati oktatók kezében van a humanerőforrás </a:t>
          </a:r>
          <a:r>
            <a:rPr lang="hu-HU" sz="1600" b="1" i="1" kern="1200" dirty="0" smtClean="0">
              <a:solidFill>
                <a:srgbClr val="FFFF00"/>
              </a:solidFill>
            </a:rPr>
            <a:t>utánpótlás biztosításának </a:t>
          </a:r>
          <a:r>
            <a:rPr lang="hu-HU" sz="1600" b="1" i="1" kern="1200" dirty="0">
              <a:solidFill>
                <a:srgbClr val="FFFF00"/>
              </a:solidFill>
            </a:rPr>
            <a:t>egyik kulcsa-</a:t>
          </a:r>
          <a:r>
            <a:rPr lang="hu-HU" sz="1600" kern="1200" dirty="0"/>
            <a:t> a tanulók/hallgatók elköteleződése az adott intézmény, </a:t>
          </a:r>
          <a:r>
            <a:rPr lang="hu-HU" sz="1600" kern="1200" dirty="0" smtClean="0"/>
            <a:t>az egészségügyi pálya </a:t>
          </a:r>
          <a:r>
            <a:rPr lang="hu-HU" sz="1600" kern="1200" dirty="0"/>
            <a:t>iránt</a:t>
          </a:r>
          <a:r>
            <a:rPr lang="hu-HU" sz="1800" kern="1200" dirty="0"/>
            <a:t>.</a:t>
          </a:r>
          <a:endParaRPr lang="en-US" sz="1800" kern="1200" dirty="0"/>
        </a:p>
      </dsp:txBody>
      <dsp:txXfrm rot="-5400000">
        <a:off x="6935318" y="1204578"/>
        <a:ext cx="3966797" cy="24041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0DEFB-E491-4015-9E7F-5F872429350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AE610-0100-4635-AA61-57E4D0317F0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4690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D6308E7-EC63-4FCB-A7FC-A13E4CA4B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E55D972A-37D3-49E7-AEB0-049D6DFA6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370A938F-9A47-49B4-851F-C11B8E012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FDC9BAD-DDEA-464B-8A1C-1AB485B7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8D070947-A272-4217-897B-3C507A578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437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4FB64DF-8D60-4B30-8866-4AAB0A5D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6B43289A-F761-435D-ACB3-207BAC34E3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4782F624-2D31-4ADE-A36F-C5AE65EB3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0FEB6C40-6B8F-4E27-A71B-B4BC31879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FB26272F-9D3F-4A40-BE5C-7E9CE7B5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956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C49B29C3-7B25-41C7-ADB3-09E9A61A1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58C33E6D-8B39-4F7C-AF7E-B51EAD16D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BA6B01FD-AF6C-4450-A9BD-8DDF1C517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0869F9F7-222E-4D0F-ABED-8C7754F7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F9AFB8C1-2533-4DA0-83FE-26EB327C2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7357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F81B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640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73BD232-81AD-4C25-9C7D-DF3ED2E7E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2376D75-B63C-4131-8007-CC96F4337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8A3BC615-35C1-4ED4-8149-AEFE68A6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161CBAA3-AD4B-49BD-9AB8-4B705631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60C69767-C8A6-44BC-9394-D1975EAE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003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4A357D5-034B-43A3-8BF4-F0006D4B7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5EC90348-4F96-430D-96E1-CDE756F6E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8C3855B0-9BA4-444D-840C-49A8DC4E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6C7D8B23-B1CD-4FD8-9F82-DB674751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44E98E38-12D9-49B0-9A4F-FACC25680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917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A04D355-3630-40D5-BB31-3CF2AC5D3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108033E-6399-4B12-BA07-1655F4BA18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EC223058-ADC8-4BA1-8A59-2DE4BAF36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C20832A1-FAFE-49CB-B13C-9FDE148D2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3508B8FB-E792-4782-8D20-8629334E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BA0EDFBA-F9E0-49FF-A9B0-94496A2EA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994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346DED2-9F38-426E-94F3-27BA37E29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7449DDA2-CAF5-4C05-94C6-F56500E0C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07B81570-A89A-4CA8-86A8-F9A485994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AF7B9E04-7B21-44EB-8296-2E1519A2D9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A6710192-089F-422F-95D4-B7F57F9C2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A1B47840-7D9F-44B8-B1B4-10F1B8B9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D948A349-C27A-4D50-9822-0B968937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3D0D367A-4184-43C6-AF02-2FF19CFB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6944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64B3B3F-7C3E-4EF5-81AA-03B5BF096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BE4FC756-A8F9-40F0-806C-0EA54E0A6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DD2DF05F-1C31-4632-9013-BC28BF3C9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4B4780AE-4EBD-4754-AA26-42EFBF02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09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7066D467-82C4-4E5C-B0C4-C025FFE3C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52EBDCD7-2EF4-415B-B3DD-640AF8E02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A23B3120-8972-422F-8600-65C7C9090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405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08B7F79-6C85-4E37-B93D-EB1700B76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B5CD0EE1-BF32-49E7-B22D-7A44F6B52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7A727D1E-9D7F-4DE2-9E24-8FA8CEF9C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5067D965-6136-4367-9EEA-5D050BCFB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AF257446-39F0-467C-8A7A-60520FA2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900A0F3D-CDC0-4422-A6FC-F7A2F819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800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743391E-DD34-47B1-8E6F-46B0BAE85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06EC4DBA-91F6-4D15-8A4B-8B4FD8A29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AA34F292-46AE-40F0-8985-5C8C590FA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30654B0C-978E-4070-BE43-E5420004B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B6ADF551-8208-427C-B65F-CD4BE2982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FA7FF33D-A023-42C2-BB1D-16597CACA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27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32D56F8F-7DE4-483B-982F-067E11707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6A73E97A-0E05-4260-8531-E181A9A15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2335FBAD-48BB-42E8-A151-046EDD726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8DAE2-1804-446C-B6AE-17662FAC8442}" type="datetimeFigureOut">
              <a:rPr lang="hu-HU" smtClean="0"/>
              <a:t>2022.03.09.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C5181A02-F346-4907-8B5F-CB3DA6F12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A331A7AC-ABE1-40BB-A925-834F585C9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AA360-1356-4B8F-8FE2-6D6FA53D8AB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545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ourses.lumenlearning.com/suny-delhi-professionalnursing/chapter/professional-development/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1">
            <a:extLst>
              <a:ext uri="{FF2B5EF4-FFF2-40B4-BE49-F238E27FC236}">
                <a16:creationId xmlns:a16="http://schemas.microsoft.com/office/drawing/2014/main" xmlns="" id="{352BEC0E-22F8-46D0-9632-375DB541B0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4976" y="329184"/>
            <a:ext cx="9627577" cy="1783080"/>
          </a:xfrm>
          <a:solidFill>
            <a:srgbClr val="CCECFF"/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2800" cap="all" dirty="0" err="1">
                <a:latin typeface="Century" panose="02040604050505020304" pitchFamily="18" charset="0"/>
                <a:ea typeface="+mn-ea"/>
                <a:cs typeface="+mn-cs"/>
              </a:rPr>
              <a:t>Mentori</a:t>
            </a:r>
            <a:r>
              <a:rPr lang="en-US" sz="2800" cap="all" dirty="0">
                <a:latin typeface="Century" panose="02040604050505020304" pitchFamily="18" charset="0"/>
                <a:ea typeface="+mn-ea"/>
                <a:cs typeface="+mn-cs"/>
              </a:rPr>
              <a:t> </a:t>
            </a:r>
            <a:r>
              <a:rPr lang="en-US" sz="2800" cap="all" dirty="0" err="1">
                <a:latin typeface="Century" panose="02040604050505020304" pitchFamily="18" charset="0"/>
                <a:ea typeface="+mn-ea"/>
                <a:cs typeface="+mn-cs"/>
              </a:rPr>
              <a:t>tevékenység</a:t>
            </a:r>
            <a:r>
              <a:rPr lang="en-US" sz="2800" cap="all" dirty="0">
                <a:latin typeface="Century" panose="02040604050505020304" pitchFamily="18" charset="0"/>
                <a:ea typeface="+mn-ea"/>
                <a:cs typeface="+mn-cs"/>
              </a:rPr>
              <a:t> </a:t>
            </a:r>
            <a:r>
              <a:rPr lang="hu-HU" sz="2800" cap="all" dirty="0">
                <a:latin typeface="Century" panose="02040604050505020304" pitchFamily="18" charset="0"/>
                <a:ea typeface="+mn-ea"/>
                <a:cs typeface="+mn-cs"/>
              </a:rPr>
              <a:t/>
            </a:r>
            <a:br>
              <a:rPr lang="hu-HU" sz="2800" cap="all" dirty="0">
                <a:latin typeface="Century" panose="02040604050505020304" pitchFamily="18" charset="0"/>
                <a:ea typeface="+mn-ea"/>
                <a:cs typeface="+mn-cs"/>
              </a:rPr>
            </a:br>
            <a:r>
              <a:rPr lang="hu-HU" sz="2800" cap="all" dirty="0">
                <a:latin typeface="Century" panose="02040604050505020304" pitchFamily="18" charset="0"/>
                <a:ea typeface="+mn-ea"/>
                <a:cs typeface="+mn-cs"/>
              </a:rPr>
              <a:t>a Szegedi Tudományegyetem </a:t>
            </a:r>
            <a:br>
              <a:rPr lang="hu-HU" sz="2800" cap="all" dirty="0">
                <a:latin typeface="Century" panose="02040604050505020304" pitchFamily="18" charset="0"/>
                <a:ea typeface="+mn-ea"/>
                <a:cs typeface="+mn-cs"/>
              </a:rPr>
            </a:br>
            <a:r>
              <a:rPr lang="en-US" sz="2800" cap="all" dirty="0" err="1">
                <a:latin typeface="Century" panose="02040604050505020304" pitchFamily="18" charset="0"/>
                <a:ea typeface="+mn-ea"/>
                <a:cs typeface="+mn-cs"/>
              </a:rPr>
              <a:t>Szent-Györgyi</a:t>
            </a:r>
            <a:r>
              <a:rPr lang="en-US" sz="2800" cap="all" dirty="0">
                <a:latin typeface="Century" panose="02040604050505020304" pitchFamily="18" charset="0"/>
                <a:ea typeface="+mn-ea"/>
                <a:cs typeface="+mn-cs"/>
              </a:rPr>
              <a:t> Albert </a:t>
            </a:r>
            <a:r>
              <a:rPr lang="en-US" sz="2800" cap="all" dirty="0" err="1" smtClean="0">
                <a:latin typeface="Century" panose="02040604050505020304" pitchFamily="18" charset="0"/>
                <a:ea typeface="+mn-ea"/>
                <a:cs typeface="+mn-cs"/>
              </a:rPr>
              <a:t>Klinikai</a:t>
            </a:r>
            <a:r>
              <a:rPr lang="hu-HU" sz="2800" cap="all" dirty="0" smtClean="0">
                <a:latin typeface="Century" panose="02040604050505020304" pitchFamily="18" charset="0"/>
                <a:ea typeface="+mn-ea"/>
                <a:cs typeface="+mn-cs"/>
              </a:rPr>
              <a:t> </a:t>
            </a:r>
            <a:r>
              <a:rPr lang="en-US" sz="2800" cap="all" dirty="0" err="1" smtClean="0">
                <a:latin typeface="Century" panose="02040604050505020304" pitchFamily="18" charset="0"/>
                <a:ea typeface="+mn-ea"/>
                <a:cs typeface="+mn-cs"/>
              </a:rPr>
              <a:t>Központban</a:t>
            </a:r>
            <a:endParaRPr lang="en-US" sz="2800" cap="all" dirty="0">
              <a:latin typeface="Century" panose="02040604050505020304" pitchFamily="18" charset="0"/>
              <a:ea typeface="+mn-ea"/>
              <a:cs typeface="+mn-cs"/>
            </a:endParaRPr>
          </a:p>
        </p:txBody>
      </p:sp>
      <p:sp>
        <p:nvSpPr>
          <p:cNvPr id="30" name="sketch line">
            <a:extLst>
              <a:ext uri="{FF2B5EF4-FFF2-40B4-BE49-F238E27FC236}">
                <a16:creationId xmlns:a16="http://schemas.microsoft.com/office/drawing/2014/main" xmlns="" id="{3FCFB1DE-0B7E-48CC-BA90-B2AB0889F9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22142" y="2771601"/>
            <a:ext cx="8011903" cy="3077897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000" b="1" cap="all" dirty="0">
                <a:latin typeface="Century" panose="02040604050505020304" pitchFamily="18" charset="0"/>
              </a:rPr>
              <a:t>„</a:t>
            </a:r>
            <a:r>
              <a:rPr lang="en-US" sz="2000" b="1" cap="all" dirty="0" err="1">
                <a:latin typeface="Century" panose="02040604050505020304" pitchFamily="18" charset="0"/>
              </a:rPr>
              <a:t>Ápoló</a:t>
            </a:r>
            <a:r>
              <a:rPr lang="en-US" sz="2000" b="1" cap="all" dirty="0">
                <a:latin typeface="Century" panose="02040604050505020304" pitchFamily="18" charset="0"/>
              </a:rPr>
              <a:t> </a:t>
            </a:r>
            <a:r>
              <a:rPr lang="en-US" sz="2000" b="1" cap="all" dirty="0" err="1">
                <a:latin typeface="Century" panose="02040604050505020304" pitchFamily="18" charset="0"/>
              </a:rPr>
              <a:t>tanulók</a:t>
            </a:r>
            <a:r>
              <a:rPr lang="en-US" sz="2000" b="1" cap="all" dirty="0">
                <a:latin typeface="Century" panose="02040604050505020304" pitchFamily="18" charset="0"/>
              </a:rPr>
              <a:t> </a:t>
            </a:r>
            <a:r>
              <a:rPr lang="en-US" sz="2000" b="1" cap="all" dirty="0" err="1">
                <a:latin typeface="Century" panose="02040604050505020304" pitchFamily="18" charset="0"/>
              </a:rPr>
              <a:t>részére</a:t>
            </a:r>
            <a:r>
              <a:rPr lang="en-US" sz="2000" b="1" cap="all" dirty="0">
                <a:latin typeface="Century" panose="02040604050505020304" pitchFamily="18" charset="0"/>
              </a:rPr>
              <a:t> </a:t>
            </a:r>
            <a:r>
              <a:rPr lang="en-US" sz="2000" b="1" cap="all" dirty="0" err="1">
                <a:latin typeface="Century" panose="02040604050505020304" pitchFamily="18" charset="0"/>
              </a:rPr>
              <a:t>pályaválasztást</a:t>
            </a:r>
            <a:r>
              <a:rPr lang="en-US" sz="2000" b="1" cap="all" dirty="0">
                <a:latin typeface="Century" panose="02040604050505020304" pitchFamily="18" charset="0"/>
              </a:rPr>
              <a:t> </a:t>
            </a:r>
            <a:r>
              <a:rPr lang="en-US" sz="2000" b="1" cap="all" dirty="0" err="1">
                <a:latin typeface="Century" panose="02040604050505020304" pitchFamily="18" charset="0"/>
              </a:rPr>
              <a:t>támogató</a:t>
            </a:r>
            <a:r>
              <a:rPr lang="en-US" sz="2000" b="1" cap="all" dirty="0">
                <a:latin typeface="Century" panose="02040604050505020304" pitchFamily="18" charset="0"/>
              </a:rPr>
              <a:t> </a:t>
            </a:r>
            <a:r>
              <a:rPr lang="en-US" sz="2000" b="1" cap="all" dirty="0" err="1">
                <a:latin typeface="Century" panose="02040604050505020304" pitchFamily="18" charset="0"/>
              </a:rPr>
              <a:t>ösztöndíjas</a:t>
            </a:r>
            <a:r>
              <a:rPr lang="en-US" sz="2000" b="1" cap="all" dirty="0">
                <a:latin typeface="Century" panose="02040604050505020304" pitchFamily="18" charset="0"/>
              </a:rPr>
              <a:t> program” ZÁRÓ </a:t>
            </a:r>
            <a:r>
              <a:rPr lang="en-US" sz="2000" b="1" cap="all" dirty="0" err="1" smtClean="0">
                <a:latin typeface="Century" panose="02040604050505020304" pitchFamily="18" charset="0"/>
              </a:rPr>
              <a:t>konferenci</a:t>
            </a:r>
            <a:r>
              <a:rPr lang="hu-HU" sz="2000" b="1" cap="all" dirty="0" smtClean="0">
                <a:latin typeface="Century" panose="02040604050505020304" pitchFamily="18" charset="0"/>
              </a:rPr>
              <a:t>a</a:t>
            </a:r>
            <a:endParaRPr lang="en-US" sz="1400" b="1" cap="all" dirty="0">
              <a:latin typeface="Century" panose="02040604050505020304" pitchFamily="18" charset="0"/>
            </a:endParaRPr>
          </a:p>
          <a:p>
            <a:endParaRPr lang="hu-HU" sz="2000" cap="all" dirty="0" smtClean="0">
              <a:latin typeface="Century" panose="02040604050505020304" pitchFamily="18" charset="0"/>
            </a:endParaRPr>
          </a:p>
          <a:p>
            <a:r>
              <a:rPr lang="en-US" sz="1800" cap="all" dirty="0" smtClean="0">
                <a:latin typeface="Century" panose="02040604050505020304" pitchFamily="18" charset="0"/>
              </a:rPr>
              <a:t>Vidáné </a:t>
            </a:r>
            <a:r>
              <a:rPr lang="en-US" sz="1800" cap="all" dirty="0">
                <a:latin typeface="Century" panose="02040604050505020304" pitchFamily="18" charset="0"/>
              </a:rPr>
              <a:t>Fábián Valéria</a:t>
            </a:r>
          </a:p>
          <a:p>
            <a:r>
              <a:rPr lang="en-US" sz="1100" cap="all" dirty="0" err="1">
                <a:latin typeface="Century" panose="02040604050505020304" pitchFamily="18" charset="0"/>
              </a:rPr>
              <a:t>Vezető</a:t>
            </a:r>
            <a:r>
              <a:rPr lang="en-US" sz="1100" cap="all" dirty="0">
                <a:latin typeface="Century" panose="02040604050505020304" pitchFamily="18" charset="0"/>
              </a:rPr>
              <a:t> </a:t>
            </a:r>
            <a:r>
              <a:rPr lang="en-US" sz="1100" cap="all" dirty="0" err="1">
                <a:latin typeface="Century" panose="02040604050505020304" pitchFamily="18" charset="0"/>
              </a:rPr>
              <a:t>szakoktató</a:t>
            </a:r>
            <a:endParaRPr lang="en-US" sz="1100" cap="all" dirty="0">
              <a:latin typeface="Century" panose="02040604050505020304" pitchFamily="18" charset="0"/>
            </a:endParaRPr>
          </a:p>
          <a:p>
            <a:r>
              <a:rPr lang="en-US" sz="1100" cap="all" dirty="0" err="1" smtClean="0">
                <a:latin typeface="Century" panose="02040604050505020304" pitchFamily="18" charset="0"/>
              </a:rPr>
              <a:t>Ápolásvezetési</a:t>
            </a:r>
            <a:r>
              <a:rPr lang="en-US" sz="1100" cap="all" dirty="0" smtClean="0">
                <a:latin typeface="Century" panose="02040604050505020304" pitchFamily="18" charset="0"/>
              </a:rPr>
              <a:t> </a:t>
            </a:r>
            <a:r>
              <a:rPr lang="en-US" sz="1100" cap="all" dirty="0" err="1">
                <a:latin typeface="Century" panose="02040604050505020304" pitchFamily="18" charset="0"/>
              </a:rPr>
              <a:t>és</a:t>
            </a:r>
            <a:r>
              <a:rPr lang="en-US" sz="1100" cap="all" dirty="0">
                <a:latin typeface="Century" panose="02040604050505020304" pitchFamily="18" charset="0"/>
              </a:rPr>
              <a:t> </a:t>
            </a:r>
            <a:r>
              <a:rPr lang="en-US" sz="1100" cap="all" dirty="0" err="1">
                <a:latin typeface="Century" panose="02040604050505020304" pitchFamily="18" charset="0"/>
              </a:rPr>
              <a:t>Szakdolgozói</a:t>
            </a:r>
            <a:r>
              <a:rPr lang="en-US" sz="1100" cap="all" dirty="0">
                <a:latin typeface="Century" panose="02040604050505020304" pitchFamily="18" charset="0"/>
              </a:rPr>
              <a:t> </a:t>
            </a:r>
            <a:r>
              <a:rPr lang="en-US" sz="1100" cap="all" dirty="0" err="1">
                <a:latin typeface="Century" panose="02040604050505020304" pitchFamily="18" charset="0"/>
              </a:rPr>
              <a:t>Oktatási</a:t>
            </a:r>
            <a:r>
              <a:rPr lang="en-US" sz="1100" cap="all" dirty="0">
                <a:latin typeface="Century" panose="02040604050505020304" pitchFamily="18" charset="0"/>
              </a:rPr>
              <a:t> </a:t>
            </a:r>
            <a:r>
              <a:rPr lang="en-US" sz="1100" cap="all" dirty="0" err="1">
                <a:latin typeface="Century" panose="02040604050505020304" pitchFamily="18" charset="0"/>
              </a:rPr>
              <a:t>Igazgatóság</a:t>
            </a:r>
            <a:endParaRPr lang="en-US" sz="1100" cap="all" dirty="0">
              <a:latin typeface="Century" panose="02040604050505020304" pitchFamily="18" charset="0"/>
            </a:endParaRPr>
          </a:p>
          <a:p>
            <a:r>
              <a:rPr lang="en-US" sz="1100" cap="all" dirty="0" err="1">
                <a:latin typeface="Century" panose="02040604050505020304" pitchFamily="18" charset="0"/>
              </a:rPr>
              <a:t>Szakoktatói</a:t>
            </a:r>
            <a:r>
              <a:rPr lang="en-US" sz="1100" cap="all" dirty="0">
                <a:latin typeface="Century" panose="02040604050505020304" pitchFamily="18" charset="0"/>
              </a:rPr>
              <a:t> </a:t>
            </a:r>
            <a:r>
              <a:rPr lang="en-US" sz="1100" cap="all" dirty="0" err="1" smtClean="0">
                <a:latin typeface="Century" panose="02040604050505020304" pitchFamily="18" charset="0"/>
              </a:rPr>
              <a:t>Szolgálat</a:t>
            </a:r>
            <a:endParaRPr lang="hu-HU" sz="1100" cap="all" dirty="0" smtClean="0">
              <a:latin typeface="Century" panose="02040604050505020304" pitchFamily="18" charset="0"/>
            </a:endParaRPr>
          </a:p>
          <a:p>
            <a:r>
              <a:rPr lang="hu-HU" sz="1100" cap="all" dirty="0" smtClean="0">
                <a:latin typeface="Century" panose="02040604050505020304" pitchFamily="18" charset="0"/>
              </a:rPr>
              <a:t>2022. </a:t>
            </a:r>
            <a:r>
              <a:rPr lang="hu-HU" sz="1100" cap="small" dirty="0" smtClean="0">
                <a:latin typeface="Century" panose="02040604050505020304" pitchFamily="18" charset="0"/>
              </a:rPr>
              <a:t>március</a:t>
            </a:r>
            <a:r>
              <a:rPr lang="hu-HU" sz="1100" cap="all" dirty="0" smtClean="0">
                <a:latin typeface="Century" panose="02040604050505020304" pitchFamily="18" charset="0"/>
              </a:rPr>
              <a:t> 10.</a:t>
            </a:r>
            <a:endParaRPr lang="en-US" sz="1100" cap="all" dirty="0">
              <a:latin typeface="Century" panose="02040604050505020304" pitchFamily="18" charset="0"/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>
              <a:latin typeface="Century" panose="02040604050505020304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xmlns="" id="{96F643CB-7AC1-42B0-BF5F-9AEE44471C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431" y="379476"/>
            <a:ext cx="1269353" cy="1732788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9848" y="4681728"/>
            <a:ext cx="3159104" cy="2176272"/>
          </a:xfrm>
          <a:prstGeom prst="rect">
            <a:avLst/>
          </a:prstGeom>
        </p:spPr>
      </p:pic>
      <p:sp>
        <p:nvSpPr>
          <p:cNvPr id="7" name="Élőláb helye 6"/>
          <p:cNvSpPr>
            <a:spLocks noGrp="1"/>
          </p:cNvSpPr>
          <p:nvPr>
            <p:ph type="ftr" sz="quarter" idx="11"/>
          </p:nvPr>
        </p:nvSpPr>
        <p:spPr>
          <a:xfrm>
            <a:off x="923827" y="5986022"/>
            <a:ext cx="7229573" cy="73545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EFOP-1.10.1-VEKOP-16-2016-00001</a:t>
            </a:r>
            <a:endParaRPr lang="en-US" sz="14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i="1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„</a:t>
            </a:r>
            <a:r>
              <a:rPr lang="en-US" sz="1400" i="1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Ápoló</a:t>
            </a:r>
            <a:r>
              <a:rPr lang="en-US" sz="1400" i="1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tanulók</a:t>
            </a:r>
            <a:r>
              <a:rPr lang="en-US" sz="1400" i="1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részére</a:t>
            </a:r>
            <a:r>
              <a:rPr lang="en-US" sz="1400" i="1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pályaválasztást</a:t>
            </a:r>
            <a:r>
              <a:rPr lang="en-US" sz="1400" i="1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támogató</a:t>
            </a:r>
            <a:r>
              <a:rPr lang="en-US" sz="1400" i="1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ösztöndíjas</a:t>
            </a:r>
            <a:r>
              <a:rPr lang="en-US" sz="1400" i="1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program”</a:t>
            </a:r>
            <a:endParaRPr lang="en-US" sz="14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58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95000"/>
            <a:satMod val="1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1008" y="873457"/>
            <a:ext cx="3508421" cy="5400883"/>
          </a:xfrm>
        </p:spPr>
        <p:txBody>
          <a:bodyPr>
            <a:normAutofit/>
          </a:bodyPr>
          <a:lstStyle/>
          <a:p>
            <a:r>
              <a:rPr lang="hu-HU" sz="3200" b="1" dirty="0">
                <a:solidFill>
                  <a:srgbClr val="FFFFFF"/>
                </a:solidFill>
              </a:rPr>
              <a:t>Mentorrá válni – Mentorpályázat -Motivációs levél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71900" y="142043"/>
            <a:ext cx="8150469" cy="6560598"/>
          </a:xfrm>
        </p:spPr>
        <p:txBody>
          <a:bodyPr anchor="ctr">
            <a:normAutofit/>
          </a:bodyPr>
          <a:lstStyle/>
          <a:p>
            <a:pPr algn="just"/>
            <a:r>
              <a:rPr lang="hu-HU" sz="2400" i="1" dirty="0">
                <a:solidFill>
                  <a:schemeClr val="tx1"/>
                </a:solidFill>
              </a:rPr>
              <a:t>….”Kiemelten fontosnak tartom </a:t>
            </a:r>
            <a:r>
              <a:rPr lang="hu-HU" sz="2400" b="1" i="1" dirty="0">
                <a:solidFill>
                  <a:schemeClr val="tx1"/>
                </a:solidFill>
              </a:rPr>
              <a:t>az iskola és a gyakorló terület szoros együttműködését</a:t>
            </a:r>
            <a:r>
              <a:rPr lang="hu-HU" sz="2400" i="1" dirty="0">
                <a:solidFill>
                  <a:schemeClr val="tx1"/>
                </a:solidFill>
              </a:rPr>
              <a:t> és </a:t>
            </a:r>
            <a:r>
              <a:rPr lang="hu-HU" sz="2400" b="1" i="1" dirty="0">
                <a:solidFill>
                  <a:schemeClr val="tx1"/>
                </a:solidFill>
              </a:rPr>
              <a:t>a jó kapcsolat kialakítását. </a:t>
            </a:r>
            <a:r>
              <a:rPr lang="hu-HU" sz="2400" i="1" dirty="0">
                <a:solidFill>
                  <a:schemeClr val="tx1"/>
                </a:solidFill>
              </a:rPr>
              <a:t>Ennek érdekében az elmúlt tanévben került bevezetésre a </a:t>
            </a:r>
            <a:r>
              <a:rPr lang="hu-HU" sz="2400" b="1" i="1" dirty="0">
                <a:solidFill>
                  <a:schemeClr val="tx1"/>
                </a:solidFill>
              </a:rPr>
              <a:t>gyakorlati osztályfőnökség</a:t>
            </a:r>
            <a:r>
              <a:rPr lang="hu-HU" sz="2400" i="1" dirty="0">
                <a:solidFill>
                  <a:schemeClr val="tx1"/>
                </a:solidFill>
              </a:rPr>
              <a:t> intézménye, amely </a:t>
            </a:r>
            <a:r>
              <a:rPr lang="hu-HU" sz="2400" b="1" i="1" dirty="0">
                <a:solidFill>
                  <a:schemeClr val="tx1"/>
                </a:solidFill>
              </a:rPr>
              <a:t>szorosabb,</a:t>
            </a:r>
            <a:r>
              <a:rPr lang="hu-HU" sz="2400" i="1" dirty="0">
                <a:solidFill>
                  <a:schemeClr val="tx1"/>
                </a:solidFill>
              </a:rPr>
              <a:t> mondhatni </a:t>
            </a:r>
            <a:r>
              <a:rPr lang="hu-HU" sz="2400" b="1" i="1" dirty="0">
                <a:solidFill>
                  <a:schemeClr val="tx1"/>
                </a:solidFill>
              </a:rPr>
              <a:t>személyes kapcsolattartást tesz lehetővé a tanulók, az iskola és a Szakoktatói Szolgálat munkatársai között.</a:t>
            </a:r>
            <a:r>
              <a:rPr lang="hu-HU" sz="2400" i="1" dirty="0">
                <a:solidFill>
                  <a:schemeClr val="tx1"/>
                </a:solidFill>
              </a:rPr>
              <a:t> A közvetlen kapcsolat a </a:t>
            </a:r>
            <a:r>
              <a:rPr lang="hu-HU" sz="2400" b="1" i="1" dirty="0">
                <a:solidFill>
                  <a:schemeClr val="tx1"/>
                </a:solidFill>
              </a:rPr>
              <a:t>gyakorlatról történő hiányzások nyomon követését</a:t>
            </a:r>
            <a:r>
              <a:rPr lang="hu-HU" sz="2400" i="1" dirty="0">
                <a:solidFill>
                  <a:schemeClr val="tx1"/>
                </a:solidFill>
              </a:rPr>
              <a:t>, a szükséges </a:t>
            </a:r>
            <a:r>
              <a:rPr lang="hu-HU" sz="2400" b="1" i="1" dirty="0">
                <a:solidFill>
                  <a:schemeClr val="tx1"/>
                </a:solidFill>
              </a:rPr>
              <a:t>pótlások megszervezését, a gyors és hatékony probléma megoldást</a:t>
            </a:r>
            <a:r>
              <a:rPr lang="hu-HU" sz="2400" i="1" dirty="0">
                <a:solidFill>
                  <a:schemeClr val="tx1"/>
                </a:solidFill>
              </a:rPr>
              <a:t> is nagyban segítette. Törekszünk </a:t>
            </a:r>
            <a:r>
              <a:rPr lang="hu-HU" sz="2400" b="1" i="1" dirty="0">
                <a:solidFill>
                  <a:schemeClr val="tx1"/>
                </a:solidFill>
              </a:rPr>
              <a:t>az elméleti oktatás és a gyakorlatok összhangját megteremteni</a:t>
            </a:r>
            <a:r>
              <a:rPr lang="hu-HU" sz="2400" i="1" dirty="0">
                <a:solidFill>
                  <a:schemeClr val="tx1"/>
                </a:solidFill>
              </a:rPr>
              <a:t>, ennek érdekében az iskolai oktatókkal a szakoktatók tematika és tananyag egyeztetést folytatnak. </a:t>
            </a:r>
            <a:r>
              <a:rPr lang="hu-HU" sz="2400" b="1" i="1" dirty="0">
                <a:solidFill>
                  <a:schemeClr val="tx1"/>
                </a:solidFill>
              </a:rPr>
              <a:t>Célunk a leszakadó tanulók felzárkóztatása, például kis csoportos vagy egyéni mentorálás útján, illetve a tehetséggondozás.”</a:t>
            </a:r>
          </a:p>
        </p:txBody>
      </p:sp>
    </p:spTree>
    <p:extLst>
      <p:ext uri="{BB962C8B-B14F-4D97-AF65-F5344CB8AC3E}">
        <p14:creationId xmlns:p14="http://schemas.microsoft.com/office/powerpoint/2010/main" val="12417163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950" y="2581276"/>
            <a:ext cx="6210300" cy="38671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6224"/>
            <a:ext cx="5753100" cy="336575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20957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425DBB9-15EF-4038-BA77-74F35BBB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chemeClr val="bg1"/>
                </a:solidFill>
              </a:rPr>
              <a:t>Egyedül nem megy! </a:t>
            </a:r>
            <a:br>
              <a:rPr lang="hu-HU" b="1" dirty="0">
                <a:solidFill>
                  <a:schemeClr val="bg1"/>
                </a:solidFill>
              </a:rPr>
            </a:br>
            <a:r>
              <a:rPr lang="hu-HU" b="1" dirty="0">
                <a:solidFill>
                  <a:schemeClr val="bg1"/>
                </a:solidFill>
              </a:rPr>
              <a:t>A területi mentor kapcsolati hálója</a:t>
            </a:r>
          </a:p>
        </p:txBody>
      </p:sp>
      <p:graphicFrame>
        <p:nvGraphicFramePr>
          <p:cNvPr id="5" name="Tartalom helye 2">
            <a:extLst>
              <a:ext uri="{FF2B5EF4-FFF2-40B4-BE49-F238E27FC236}">
                <a16:creationId xmlns:a16="http://schemas.microsoft.com/office/drawing/2014/main" xmlns="" id="{036D64BD-3241-483F-9A83-60FD2797D5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31549"/>
              </p:ext>
            </p:extLst>
          </p:nvPr>
        </p:nvGraphicFramePr>
        <p:xfrm>
          <a:off x="214009" y="1887166"/>
          <a:ext cx="11673191" cy="4737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864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xmlns="" id="{827B839B-9ADE-406B-8590-F1CAEDED45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45">
            <a:extLst>
              <a:ext uri="{FF2B5EF4-FFF2-40B4-BE49-F238E27FC236}">
                <a16:creationId xmlns:a16="http://schemas.microsoft.com/office/drawing/2014/main" xmlns="" id="{CFE45BF0-46DB-408C-B5F7-7B11716805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46">
            <a:extLst>
              <a:ext uri="{FF2B5EF4-FFF2-40B4-BE49-F238E27FC236}">
                <a16:creationId xmlns:a16="http://schemas.microsoft.com/office/drawing/2014/main" xmlns="" id="{2AEBC8F2-97B1-41B4-93F1-2D289E197F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xmlns="" id="{472E3A19-F5D5-48FC-BB9C-48C2F68F59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xmlns="" id="{7A62E32F-BB65-43A8-8EB5-92346890E5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4E91B64-9FCC-451E-AFB4-A827D63293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51050A32-97FC-4D14-A8FA-F63B80D93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hu-HU" sz="4000">
                <a:solidFill>
                  <a:srgbClr val="FFFFFF"/>
                </a:solidFill>
              </a:rPr>
              <a:t>Toborzás, pályaorientáció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7AEBA98E-BEC1-4611-ABB0-DA32A8BCD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646" y="2177170"/>
            <a:ext cx="10000558" cy="4476549"/>
          </a:xfrm>
        </p:spPr>
        <p:txBody>
          <a:bodyPr anchor="ctr"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hu-HU" sz="3200" i="1" dirty="0"/>
              <a:t>„…a szakma népszerűsítése, a fiatalok motiválása az ápolói pálya választására, a pályán tartása a végzett ápolóknak nem egyszemélyes munka. Hangsúlyos feladatnak tartom egy támogató (mentor)hálózat létrehozását a régióban, a hosszabb távú eredményes tanuló toborzás, -megtartás és a végzett, de a pályakezdés nehézségeivel küzdő fiatal ápolók támogatására.” (Motivációs levél)</a:t>
            </a:r>
          </a:p>
        </p:txBody>
      </p:sp>
    </p:spTree>
    <p:extLst>
      <p:ext uri="{BB962C8B-B14F-4D97-AF65-F5344CB8AC3E}">
        <p14:creationId xmlns:p14="http://schemas.microsoft.com/office/powerpoint/2010/main" val="14276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37AC2BE3-6859-4D66-BA13-3515EAD14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28018"/>
            <a:ext cx="9875520" cy="1079770"/>
          </a:xfrm>
        </p:spPr>
        <p:txBody>
          <a:bodyPr>
            <a:norm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</a:rPr>
              <a:t>Toborzás</a:t>
            </a:r>
          </a:p>
        </p:txBody>
      </p:sp>
      <p:graphicFrame>
        <p:nvGraphicFramePr>
          <p:cNvPr id="7" name="Tartalom helye 2">
            <a:extLst>
              <a:ext uri="{FF2B5EF4-FFF2-40B4-BE49-F238E27FC236}">
                <a16:creationId xmlns:a16="http://schemas.microsoft.com/office/drawing/2014/main" xmlns="" id="{006F284B-420B-4C08-8A8B-9D7F0AFB9B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04786"/>
              </p:ext>
            </p:extLst>
          </p:nvPr>
        </p:nvGraphicFramePr>
        <p:xfrm>
          <a:off x="275208" y="1507788"/>
          <a:ext cx="11603114" cy="5136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8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42A0E0F9-5454-45CD-88D4-830C01FD9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/>
              <a:t>A gyakorlat vezetők és mentorok helyzete</a:t>
            </a:r>
          </a:p>
        </p:txBody>
      </p:sp>
      <p:graphicFrame>
        <p:nvGraphicFramePr>
          <p:cNvPr id="31" name="Tartalom helye 2">
            <a:extLst>
              <a:ext uri="{FF2B5EF4-FFF2-40B4-BE49-F238E27FC236}">
                <a16:creationId xmlns:a16="http://schemas.microsoft.com/office/drawing/2014/main" xmlns="" id="{27D540EB-3649-4D09-AA2D-53A1CE255F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185051"/>
              </p:ext>
            </p:extLst>
          </p:nvPr>
        </p:nvGraphicFramePr>
        <p:xfrm>
          <a:off x="643467" y="1536569"/>
          <a:ext cx="10905066" cy="4813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Dátum helye 15">
            <a:extLst>
              <a:ext uri="{FF2B5EF4-FFF2-40B4-BE49-F238E27FC236}">
                <a16:creationId xmlns:a16="http://schemas.microsoft.com/office/drawing/2014/main" xmlns="" id="{E0C4726A-571E-4853-91EC-3B2EB54A0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A118-4594-483F-9456-8FFB9A5BBDA8}" type="datetime1">
              <a:rPr lang="hu-HU" smtClean="0"/>
              <a:t>2022.03.09.</a:t>
            </a:fld>
            <a:endParaRPr lang="hu-HU" dirty="0"/>
          </a:p>
        </p:txBody>
      </p:sp>
      <p:sp>
        <p:nvSpPr>
          <p:cNvPr id="25" name="Dia számának helye 24">
            <a:extLst>
              <a:ext uri="{FF2B5EF4-FFF2-40B4-BE49-F238E27FC236}">
                <a16:creationId xmlns:a16="http://schemas.microsoft.com/office/drawing/2014/main" xmlns="" id="{0293A25E-0272-4A0C-B6E6-C3FAA7A4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FDC1-6BA8-429D-9E31-9A7097D60FDE}" type="slidenum">
              <a:rPr lang="hu-HU" smtClean="0"/>
              <a:t>7</a:t>
            </a:fld>
            <a:endParaRPr lang="hu-HU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xmlns="" id="{7E39633A-20CC-4286-9CBF-1F9002E20C6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5095875" y="3245959"/>
            <a:ext cx="2000250" cy="1500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6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4522B21E-B2B9-4C72-9A71-C87EFD1374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EB7D2A2-F448-44D4-938C-DC84CBCB3B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71AEA07-1E14-44B4-8E55-64EF049CD6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29CA365F-0129-45B2-9AA6-17555DCFD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Búcsú vagy egy új kezdet? </a:t>
            </a:r>
            <a:b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Van létjogosultsága a mentorálásnak az egészségügyi szakképzésben?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B1B4C0DA-C342-4712-91FE-05AFE6707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buNone/>
            </a:pPr>
            <a:r>
              <a:rPr lang="en-US" sz="5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IGEN!!!!!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F7C8EA93-3210-4C62-99E9-153C275E3A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8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2550" y="0"/>
            <a:ext cx="15240000" cy="7962900"/>
          </a:xfrm>
        </p:spPr>
      </p:pic>
    </p:spTree>
    <p:extLst>
      <p:ext uri="{BB962C8B-B14F-4D97-AF65-F5344CB8AC3E}">
        <p14:creationId xmlns:p14="http://schemas.microsoft.com/office/powerpoint/2010/main" val="348187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736A5B24472ED34185FDDDDBF084976A" ma:contentTypeVersion="" ma:contentTypeDescription="Új dokumentum létrehozása." ma:contentTypeScope="" ma:versionID="0dba2f8557625aff265903cf366d3f9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db485cf445407918673187eed66b36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00F9D6-EE6D-4E8F-9B6D-808366929C0A}"/>
</file>

<file path=customXml/itemProps2.xml><?xml version="1.0" encoding="utf-8"?>
<ds:datastoreItem xmlns:ds="http://schemas.openxmlformats.org/officeDocument/2006/customXml" ds:itemID="{C85088FA-C4CA-49CB-BBE8-CDEBEC3C936B}"/>
</file>

<file path=customXml/itemProps3.xml><?xml version="1.0" encoding="utf-8"?>
<ds:datastoreItem xmlns:ds="http://schemas.openxmlformats.org/officeDocument/2006/customXml" ds:itemID="{D39DF880-885D-4D35-9504-0A8DB4A195E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</TotalTime>
  <Words>432</Words>
  <Application>Microsoft Office PowerPoint</Application>
  <PresentationFormat>Szélesvásznú</PresentationFormat>
  <Paragraphs>38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Century</vt:lpstr>
      <vt:lpstr>Times New Roman</vt:lpstr>
      <vt:lpstr>Office-téma</vt:lpstr>
      <vt:lpstr>Mentori tevékenység  a Szegedi Tudományegyetem  Szent-Györgyi Albert Klinikai Központban</vt:lpstr>
      <vt:lpstr>Mentorrá válni – Mentorpályázat -Motivációs levél</vt:lpstr>
      <vt:lpstr>PowerPoint bemutató</vt:lpstr>
      <vt:lpstr>Egyedül nem megy!  A területi mentor kapcsolati hálója</vt:lpstr>
      <vt:lpstr>Toborzás, pályaorientáció</vt:lpstr>
      <vt:lpstr>Toborzás</vt:lpstr>
      <vt:lpstr>A gyakorlat vezetők és mentorok helyzete</vt:lpstr>
      <vt:lpstr>Búcsú vagy egy új kezdet?  Van létjogosultsága a mentorálásnak az egészségügyi szakképzésben?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Mentori tevékenység az SZTE Klinikai Központjában</dc:title>
  <dc:creator>Vidáné Fábián Valéria</dc:creator>
  <cp:lastModifiedBy>Sáfár Anita</cp:lastModifiedBy>
  <cp:revision>29</cp:revision>
  <dcterms:created xsi:type="dcterms:W3CDTF">2022-03-06T17:55:40Z</dcterms:created>
  <dcterms:modified xsi:type="dcterms:W3CDTF">2022-03-09T13:50:41Z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0x010100736A5B24472ED34185FDDDDBF084976A</vt:lpwstr>
  </property>
</Properties>
</file>